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FPC PPP cover bkgrnd 4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88913"/>
            <a:ext cx="6767513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 b="1" i="0">
                <a:solidFill>
                  <a:srgbClr val="2B82C6"/>
                </a:solidFill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lumMod val="50000"/>
                    <a:lumOff val="50000"/>
                  </a:schemeClr>
                </a:solidFill>
                <a:latin typeface="Optima"/>
                <a:cs typeface="Optim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1B4F73"/>
                </a:solidFill>
                <a:latin typeface="Calibri" charset="0"/>
              </a:defRPr>
            </a:lvl1pPr>
          </a:lstStyle>
          <a:p>
            <a:pPr>
              <a:defRPr/>
            </a:pPr>
            <a:fld id="{5677CC38-08C4-C548-AA38-4A4BB3B32FE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884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>
                <a:latin typeface="Optima"/>
                <a:cs typeface="Optima"/>
              </a:defRPr>
            </a:lvl1pPr>
            <a:lvl2pPr>
              <a:defRPr b="0" i="0">
                <a:latin typeface="Optima"/>
                <a:cs typeface="Optima"/>
              </a:defRPr>
            </a:lvl2pPr>
            <a:lvl3pPr>
              <a:defRPr b="0" i="0">
                <a:latin typeface="Optima"/>
                <a:cs typeface="Optima"/>
              </a:defRPr>
            </a:lvl3pPr>
            <a:lvl4pPr>
              <a:defRPr b="0" i="0">
                <a:latin typeface="Optima"/>
                <a:cs typeface="Optima"/>
              </a:defRPr>
            </a:lvl4pPr>
            <a:lvl5pPr>
              <a:defRPr b="0" i="0">
                <a:latin typeface="Optima"/>
                <a:cs typeface="Optima"/>
              </a:defRPr>
            </a:lvl5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pPr>
              <a:defRPr/>
            </a:pPr>
            <a:fld id="{25D2BCB4-4713-6348-88FB-C4772AD9953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843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1" i="0"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0" i="0">
                <a:latin typeface="Optima"/>
                <a:cs typeface="Optima"/>
              </a:defRPr>
            </a:lvl1pPr>
            <a:lvl2pPr>
              <a:defRPr b="0" i="0">
                <a:latin typeface="Optima"/>
                <a:cs typeface="Optima"/>
              </a:defRPr>
            </a:lvl2pPr>
            <a:lvl3pPr>
              <a:defRPr b="0" i="0">
                <a:latin typeface="Optima"/>
                <a:cs typeface="Optima"/>
              </a:defRPr>
            </a:lvl3pPr>
            <a:lvl4pPr>
              <a:defRPr b="0" i="0">
                <a:latin typeface="Optima"/>
                <a:cs typeface="Optima"/>
              </a:defRPr>
            </a:lvl4pPr>
            <a:lvl5pPr>
              <a:defRPr b="0" i="0">
                <a:latin typeface="Optima"/>
                <a:cs typeface="Optima"/>
              </a:defRPr>
            </a:lvl5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pPr>
              <a:defRPr/>
            </a:pPr>
            <a:fld id="{39727392-655D-8142-9DA6-02FDABCCF2F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093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5919788"/>
            <a:ext cx="1036638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021388"/>
            <a:ext cx="2808288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Optima"/>
                <a:cs typeface="Optima"/>
              </a:defRPr>
            </a:lvl1pPr>
            <a:lvl2pPr>
              <a:defRPr b="0" i="0">
                <a:latin typeface="Optima"/>
                <a:cs typeface="Optima"/>
              </a:defRPr>
            </a:lvl2pPr>
            <a:lvl3pPr>
              <a:defRPr b="0" i="0">
                <a:latin typeface="Optima"/>
                <a:cs typeface="Optima"/>
              </a:defRPr>
            </a:lvl3pPr>
            <a:lvl4pPr>
              <a:defRPr b="0" i="0">
                <a:latin typeface="Optima"/>
                <a:cs typeface="Optima"/>
              </a:defRPr>
            </a:lvl4pPr>
            <a:lvl5pPr>
              <a:defRPr b="0" i="0">
                <a:latin typeface="Optima"/>
                <a:cs typeface="Optima"/>
              </a:defRPr>
            </a:lvl5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7F7F7F"/>
                </a:solidFill>
                <a:latin typeface="Calibri" charset="0"/>
              </a:defRPr>
            </a:lvl1pPr>
          </a:lstStyle>
          <a:p>
            <a:pPr>
              <a:defRPr/>
            </a:pPr>
            <a:fld id="{7D5EEDC6-166F-264D-ABF6-7F454A8E1D9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778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400" b="1" i="0" cap="all"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Optima"/>
                <a:cs typeface="Optim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pPr>
              <a:defRPr/>
            </a:pPr>
            <a:fld id="{BCE92D0F-C24D-3D40-8939-9984AE6E46E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8186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Optima"/>
                <a:cs typeface="Optima"/>
              </a:defRPr>
            </a:lvl1pPr>
            <a:lvl2pPr>
              <a:defRPr sz="2400" b="0" i="0">
                <a:latin typeface="Optima"/>
                <a:cs typeface="Optima"/>
              </a:defRPr>
            </a:lvl2pPr>
            <a:lvl3pPr>
              <a:defRPr sz="2000" b="0" i="0">
                <a:latin typeface="Optima"/>
                <a:cs typeface="Optima"/>
              </a:defRPr>
            </a:lvl3pPr>
            <a:lvl4pPr>
              <a:defRPr sz="1800" b="0" i="0">
                <a:latin typeface="Optima"/>
                <a:cs typeface="Optima"/>
              </a:defRPr>
            </a:lvl4pPr>
            <a:lvl5pPr>
              <a:defRPr sz="1800" b="0" i="0">
                <a:latin typeface="Optima"/>
                <a:cs typeface="Optim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Optima"/>
                <a:cs typeface="Optima"/>
              </a:defRPr>
            </a:lvl1pPr>
            <a:lvl2pPr>
              <a:defRPr sz="2400" b="0" i="0">
                <a:latin typeface="Optima"/>
                <a:cs typeface="Optima"/>
              </a:defRPr>
            </a:lvl2pPr>
            <a:lvl3pPr>
              <a:defRPr sz="2000" b="0" i="0">
                <a:latin typeface="Optima"/>
                <a:cs typeface="Optima"/>
              </a:defRPr>
            </a:lvl3pPr>
            <a:lvl4pPr>
              <a:defRPr sz="1800" b="0" i="0">
                <a:latin typeface="Optima"/>
                <a:cs typeface="Optima"/>
              </a:defRPr>
            </a:lvl4pPr>
            <a:lvl5pPr>
              <a:defRPr sz="1800" b="0" i="0">
                <a:latin typeface="Optima"/>
                <a:cs typeface="Optim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pPr>
              <a:defRPr/>
            </a:pPr>
            <a:fld id="{269E0800-7B83-E745-8EE6-4B8A0D40EF8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429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00" b="1" i="0">
                <a:latin typeface="Optima"/>
                <a:cs typeface="Optim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 b="0" i="0">
                <a:latin typeface="Optima"/>
                <a:cs typeface="Optima"/>
              </a:defRPr>
            </a:lvl1pPr>
            <a:lvl2pPr>
              <a:defRPr sz="2000" b="0" i="0">
                <a:latin typeface="Optima"/>
                <a:cs typeface="Optima"/>
              </a:defRPr>
            </a:lvl2pPr>
            <a:lvl3pPr>
              <a:defRPr sz="1800" b="0" i="0">
                <a:latin typeface="Optima"/>
                <a:cs typeface="Optima"/>
              </a:defRPr>
            </a:lvl3pPr>
            <a:lvl4pPr>
              <a:defRPr sz="1600" b="0" i="0">
                <a:latin typeface="Optima"/>
                <a:cs typeface="Optima"/>
              </a:defRPr>
            </a:lvl4pPr>
            <a:lvl5pPr>
              <a:defRPr sz="1600" b="0" i="0">
                <a:latin typeface="Optima"/>
                <a:cs typeface="Optim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 i="0">
                <a:latin typeface="Optima"/>
                <a:cs typeface="Optim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 b="0" i="0">
                <a:latin typeface="Optima"/>
                <a:cs typeface="Optima"/>
              </a:defRPr>
            </a:lvl1pPr>
            <a:lvl2pPr>
              <a:defRPr sz="2000" b="0" i="0">
                <a:latin typeface="Optima"/>
                <a:cs typeface="Optima"/>
              </a:defRPr>
            </a:lvl2pPr>
            <a:lvl3pPr>
              <a:defRPr sz="1800" b="0" i="0">
                <a:latin typeface="Optima"/>
                <a:cs typeface="Optima"/>
              </a:defRPr>
            </a:lvl3pPr>
            <a:lvl4pPr>
              <a:defRPr sz="1600" b="0" i="0">
                <a:latin typeface="Optima"/>
                <a:cs typeface="Optima"/>
              </a:defRPr>
            </a:lvl4pPr>
            <a:lvl5pPr>
              <a:defRPr sz="1600" b="0" i="0">
                <a:latin typeface="Optima"/>
                <a:cs typeface="Optim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pPr>
              <a:defRPr/>
            </a:pPr>
            <a:fld id="{012EFB63-B7AD-A548-BB57-BE5AD8B8BFD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609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pPr>
              <a:defRPr/>
            </a:pPr>
            <a:fld id="{ABD1F4FD-7A4D-D841-AC20-79BA517A447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530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pPr>
              <a:defRPr/>
            </a:pPr>
            <a:fld id="{4D204A11-30B5-CD48-90AD-8C81F30B5DB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966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69950"/>
          </a:xfrm>
        </p:spPr>
        <p:txBody>
          <a:bodyPr anchor="b"/>
          <a:lstStyle>
            <a:lvl1pPr algn="l">
              <a:defRPr sz="1700" b="1" i="0"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2700" b="1" i="0">
                <a:latin typeface="Optima"/>
                <a:cs typeface="Optima"/>
              </a:defRPr>
            </a:lvl1pPr>
            <a:lvl2pPr>
              <a:defRPr sz="2800" b="0" i="0">
                <a:latin typeface="Optima"/>
                <a:cs typeface="Optima"/>
              </a:defRPr>
            </a:lvl2pPr>
            <a:lvl3pPr>
              <a:defRPr sz="2400" b="0" i="0">
                <a:latin typeface="Optima"/>
                <a:cs typeface="Optima"/>
              </a:defRPr>
            </a:lvl3pPr>
            <a:lvl4pPr>
              <a:defRPr sz="2000" b="0" i="0">
                <a:latin typeface="Optima"/>
                <a:cs typeface="Optima"/>
              </a:defRPr>
            </a:lvl4pPr>
            <a:lvl5pPr>
              <a:defRPr sz="2000" b="0" i="0">
                <a:latin typeface="Optima"/>
                <a:cs typeface="Optim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95400"/>
            <a:ext cx="3008313" cy="4830763"/>
          </a:xfrm>
        </p:spPr>
        <p:txBody>
          <a:bodyPr/>
          <a:lstStyle>
            <a:lvl1pPr marL="0" indent="0">
              <a:buNone/>
              <a:defRPr sz="1400" b="0" i="0">
                <a:latin typeface="Optima"/>
                <a:cs typeface="Optim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pPr>
              <a:defRPr/>
            </a:pPr>
            <a:fld id="{66752729-620F-4548-995D-51E932490C3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558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i="0">
                <a:latin typeface="Optima"/>
                <a:cs typeface="Optima"/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CA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 b="0" i="0">
                <a:latin typeface="Optima"/>
                <a:cs typeface="Optim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0" y="617220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57800" y="64928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pPr>
              <a:defRPr/>
            </a:pPr>
            <a:fld id="{476CF7E8-9078-9F40-96F3-F300555FF17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094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pic>
        <p:nvPicPr>
          <p:cNvPr id="1028" name="Picture 7" descr="CFPC PPP cover bkgrnd 4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-152400" y="1217613"/>
            <a:ext cx="9525000" cy="1587"/>
          </a:xfrm>
          <a:prstGeom prst="line">
            <a:avLst/>
          </a:prstGeom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bg1"/>
          </a:solidFill>
          <a:latin typeface="+mj-lt"/>
          <a:ea typeface="ヒラギノ角ゴ Pro W3" charset="-128"/>
          <a:cs typeface="ヒラギノ角ゴ Pro W3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FFFFFF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FFFFFF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FFFFFF"/>
          </a:solidFill>
          <a:latin typeface="+mn-lt"/>
          <a:ea typeface="ＭＳ Ｐゴシック" pitchFamily="-105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FFFFFF"/>
          </a:solidFill>
          <a:latin typeface="+mn-lt"/>
          <a:ea typeface="ＭＳ Ｐゴシック" pitchFamily="-105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FFFFFF"/>
          </a:solidFill>
          <a:latin typeface="+mn-lt"/>
          <a:ea typeface="ＭＳ Ｐゴシック" pitchFamily="-10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785" y="1835612"/>
            <a:ext cx="8866633" cy="777655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Workshop/Atelier </a:t>
            </a:r>
            <a:r>
              <a:rPr lang="en-US" sz="2800" smtClean="0"/>
              <a:t># </a:t>
            </a:r>
            <a:r>
              <a:rPr lang="en-US" sz="2800" smtClean="0"/>
              <a:t>4</a:t>
            </a:r>
            <a:br>
              <a:rPr lang="en-US" sz="2800" smtClean="0"/>
            </a:br>
            <a:r>
              <a:rPr lang="en-US" sz="1800" smtClean="0">
                <a:solidFill>
                  <a:srgbClr val="FF0000"/>
                </a:solidFill>
              </a:rPr>
              <a:t>Look </a:t>
            </a:r>
            <a:r>
              <a:rPr lang="en-US" sz="1800" dirty="0" smtClean="0">
                <a:solidFill>
                  <a:srgbClr val="FF0000"/>
                </a:solidFill>
              </a:rPr>
              <a:t>behind your name badge/</a:t>
            </a:r>
            <a:r>
              <a:rPr lang="en-US" sz="1800" dirty="0" err="1" smtClean="0">
                <a:solidFill>
                  <a:srgbClr val="FF0000"/>
                </a:solidFill>
              </a:rPr>
              <a:t>Regardez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à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l’arrière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</a:rPr>
              <a:t>votre</a:t>
            </a:r>
            <a:r>
              <a:rPr lang="en-US" sz="1800" dirty="0" smtClean="0">
                <a:solidFill>
                  <a:srgbClr val="FF0000"/>
                </a:solidFill>
              </a:rPr>
              <a:t> badge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322" y="2645202"/>
            <a:ext cx="3217096" cy="2237174"/>
          </a:xfrm>
        </p:spPr>
        <p:txBody>
          <a:bodyPr/>
          <a:lstStyle/>
          <a:p>
            <a:r>
              <a:rPr lang="en-US" sz="2000" b="1" dirty="0" smtClean="0"/>
              <a:t>Westmorland </a:t>
            </a:r>
            <a:endParaRPr lang="en-US" sz="2000" b="1" dirty="0" smtClean="0"/>
          </a:p>
          <a:p>
            <a:r>
              <a:rPr lang="en-US" sz="2000" b="1" dirty="0" smtClean="0"/>
              <a:t>(Right-</a:t>
            </a:r>
            <a:r>
              <a:rPr lang="en-US" sz="2000" b="1" dirty="0" err="1" smtClean="0"/>
              <a:t>Droite</a:t>
            </a:r>
            <a:r>
              <a:rPr lang="en-US" sz="2000" b="1" dirty="0" smtClean="0"/>
              <a:t>)</a:t>
            </a:r>
            <a:endParaRPr lang="en-US" sz="2000" dirty="0"/>
          </a:p>
          <a:p>
            <a:r>
              <a:rPr lang="en-US" sz="2000" dirty="0" smtClean="0"/>
              <a:t>Geriatrics-EN</a:t>
            </a:r>
          </a:p>
          <a:p>
            <a:endParaRPr lang="en-US" sz="1200" dirty="0"/>
          </a:p>
          <a:p>
            <a:r>
              <a:rPr lang="en-US" sz="2000" dirty="0" smtClean="0"/>
              <a:t>Geriatrics at the office; clinical cases</a:t>
            </a:r>
          </a:p>
          <a:p>
            <a:r>
              <a:rPr lang="en-US" sz="2000" dirty="0" smtClean="0"/>
              <a:t>English</a:t>
            </a:r>
            <a:endParaRPr lang="en-US" sz="20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16785" y="2645202"/>
            <a:ext cx="3091343" cy="223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Optima"/>
                <a:ea typeface="ヒラギノ角ゴ Pro W3" charset="-128"/>
                <a:cs typeface="Optima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-128"/>
                <a:cs typeface="ヒラギノ角ゴ Pro W3" charset="0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05" charset="-128"/>
                <a:cs typeface="ＭＳ Ｐゴシック" charset="0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05" charset="-128"/>
                <a:cs typeface="+mn-cs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05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/>
              <a:t>Albert Room </a:t>
            </a:r>
            <a:endParaRPr lang="en-US" sz="2000" b="1" dirty="0" smtClean="0"/>
          </a:p>
          <a:p>
            <a:r>
              <a:rPr lang="en-US" sz="2000" b="1" dirty="0" smtClean="0"/>
              <a:t>(Left-Gauche)</a:t>
            </a:r>
            <a:endParaRPr lang="en-US" sz="2000" dirty="0" smtClean="0"/>
          </a:p>
          <a:p>
            <a:r>
              <a:rPr lang="en-US" sz="2000" dirty="0" smtClean="0"/>
              <a:t>RX-FR</a:t>
            </a:r>
          </a:p>
          <a:p>
            <a:endParaRPr lang="en-US" sz="400" dirty="0"/>
          </a:p>
          <a:p>
            <a:r>
              <a:rPr lang="en-US" sz="2000" dirty="0" err="1" smtClean="0"/>
              <a:t>L’exercice</a:t>
            </a:r>
            <a:r>
              <a:rPr lang="en-US" sz="2000" dirty="0"/>
              <a:t>:</a:t>
            </a:r>
            <a:r>
              <a:rPr lang="en-US" sz="2000" dirty="0" smtClean="0"/>
              <a:t> Un </a:t>
            </a:r>
            <a:r>
              <a:rPr lang="en-US" sz="2000" dirty="0" err="1" smtClean="0"/>
              <a:t>médicament</a:t>
            </a:r>
            <a:r>
              <a:rPr lang="en-US" sz="2000" dirty="0" smtClean="0"/>
              <a:t> Canada; </a:t>
            </a:r>
            <a:r>
              <a:rPr lang="en-US" sz="2000" dirty="0" err="1" smtClean="0"/>
              <a:t>l’exercice</a:t>
            </a:r>
            <a:r>
              <a:rPr lang="en-US" sz="2000" dirty="0" smtClean="0"/>
              <a:t> </a:t>
            </a:r>
            <a:r>
              <a:rPr lang="en-US" sz="2000" dirty="0" err="1" smtClean="0"/>
              <a:t>comme</a:t>
            </a:r>
            <a:r>
              <a:rPr lang="en-US" sz="2000" dirty="0" smtClean="0"/>
              <a:t> prescription </a:t>
            </a:r>
            <a:r>
              <a:rPr lang="en-US" sz="2000" dirty="0" err="1" smtClean="0"/>
              <a:t>dans</a:t>
            </a:r>
            <a:r>
              <a:rPr lang="en-US" sz="2000" dirty="0" smtClean="0"/>
              <a:t> le </a:t>
            </a:r>
            <a:r>
              <a:rPr lang="en-US" sz="2000" dirty="0" err="1" smtClean="0"/>
              <a:t>domaine</a:t>
            </a:r>
            <a:r>
              <a:rPr lang="en-US" sz="2000" dirty="0" smtClean="0"/>
              <a:t> de la santé</a:t>
            </a:r>
          </a:p>
          <a:p>
            <a:r>
              <a:rPr lang="en-US" sz="2000" dirty="0" err="1" smtClean="0"/>
              <a:t>Fran</a:t>
            </a:r>
            <a:r>
              <a:rPr lang="en-US" sz="2000" dirty="0" err="1" smtClean="0"/>
              <a:t>çais</a:t>
            </a:r>
            <a:endParaRPr lang="en-US" sz="2000" dirty="0"/>
          </a:p>
          <a:p>
            <a:endParaRPr lang="en-US" sz="800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3051040" y="2645202"/>
            <a:ext cx="2715282" cy="2237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Optima"/>
                <a:ea typeface="ヒラギノ角ゴ Pro W3" charset="-128"/>
                <a:cs typeface="Optima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-128"/>
                <a:cs typeface="ヒラギノ角ゴ Pro W3" charset="0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05" charset="-128"/>
                <a:cs typeface="ＭＳ Ｐゴシック" charset="0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05" charset="-128"/>
                <a:cs typeface="+mn-cs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-105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Carleton </a:t>
            </a:r>
            <a:endParaRPr lang="en-US" sz="2000" b="1" dirty="0" smtClean="0"/>
          </a:p>
          <a:p>
            <a:r>
              <a:rPr lang="en-US" sz="2000" b="1" dirty="0" smtClean="0"/>
              <a:t>(Middle-Milieu)</a:t>
            </a:r>
            <a:endParaRPr lang="en-US" sz="2000" dirty="0"/>
          </a:p>
          <a:p>
            <a:r>
              <a:rPr lang="en-US" sz="2000" dirty="0" smtClean="0"/>
              <a:t>Inhalers-FR</a:t>
            </a:r>
            <a:endParaRPr lang="en-US" sz="800" dirty="0"/>
          </a:p>
          <a:p>
            <a:endParaRPr lang="en-US" sz="800" dirty="0"/>
          </a:p>
          <a:p>
            <a:r>
              <a:rPr lang="en-US" sz="2000" dirty="0" smtClean="0"/>
              <a:t>Les </a:t>
            </a:r>
            <a:r>
              <a:rPr lang="en-US" sz="2000" dirty="0" err="1" smtClean="0"/>
              <a:t>pompes</a:t>
            </a:r>
            <a:r>
              <a:rPr lang="en-US" sz="2000" dirty="0" smtClean="0"/>
              <a:t>… Comment </a:t>
            </a:r>
            <a:r>
              <a:rPr lang="en-US" sz="2000" dirty="0" err="1" smtClean="0"/>
              <a:t>s’y</a:t>
            </a:r>
            <a:r>
              <a:rPr lang="en-US" sz="2000" dirty="0" smtClean="0"/>
              <a:t> </a:t>
            </a:r>
            <a:r>
              <a:rPr lang="en-US" sz="2000" dirty="0" err="1" smtClean="0"/>
              <a:t>retrouver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r>
              <a:rPr lang="en-US" sz="2000" dirty="0" err="1" smtClean="0"/>
              <a:t>Fran</a:t>
            </a:r>
            <a:r>
              <a:rPr lang="en-US" sz="2000" dirty="0" err="1" smtClean="0"/>
              <a:t>çais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89374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46</TotalTime>
  <Words>65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Workshop/Atelier # 4 Look behind your name badge/Regardez à l’arrière votre badge</vt:lpstr>
    </vt:vector>
  </TitlesOfParts>
  <Company>NBCFP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June/Juin 5 Workshop/Atelier # 1 Look behind your name badge/Regardez à l’arrière votre </dc:title>
  <dc:creator>Karine DeGrace</dc:creator>
  <cp:lastModifiedBy>Karine DeGrace</cp:lastModifiedBy>
  <cp:revision>7</cp:revision>
  <dcterms:created xsi:type="dcterms:W3CDTF">2015-05-29T23:32:03Z</dcterms:created>
  <dcterms:modified xsi:type="dcterms:W3CDTF">2015-05-31T21:29:08Z</dcterms:modified>
</cp:coreProperties>
</file>