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6" r:id="rId3"/>
    <p:sldId id="30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5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98ED-4066-F944-8F32-B7B7C0C002FE}" type="datetimeFigureOut">
              <a:rPr lang="en-US" smtClean="0"/>
              <a:t>15-05-19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A26F2-D94E-5D4D-972C-EA486C0D2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dirty="0" smtClean="0"/>
              <a:t>This slide must be visually presented to the audience AND verbalized by the speaker.</a:t>
            </a:r>
          </a:p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A2F853E-438B-416F-AA2F-5FE5F5B4B9C8}" type="slidenum">
              <a:rPr lang="en-CA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3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5384" y="219456"/>
            <a:ext cx="7923275" cy="204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15-05-19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15-05-19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66564" y="1691431"/>
            <a:ext cx="4049395" cy="396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15-05-19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15-05-19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15-05-19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173" y="144192"/>
            <a:ext cx="8351653" cy="1229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749" y="1459857"/>
            <a:ext cx="8572500" cy="430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15-05-19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theheart.org/article/1268723.d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theheart.org/article/1268723.d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theheart.org/article/1268723.d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g"/><Relationship Id="rId14" Type="http://schemas.openxmlformats.org/officeDocument/2006/relationships/image" Target="../media/image28.jpg"/><Relationship Id="rId15" Type="http://schemas.openxmlformats.org/officeDocument/2006/relationships/image" Target="../media/image29.jpg"/><Relationship Id="rId16" Type="http://schemas.openxmlformats.org/officeDocument/2006/relationships/image" Target="../media/image30.jpg"/><Relationship Id="rId17" Type="http://schemas.openxmlformats.org/officeDocument/2006/relationships/image" Target="../media/image31.jpg"/><Relationship Id="rId18" Type="http://schemas.openxmlformats.org/officeDocument/2006/relationships/image" Target="../media/image32.jpg"/><Relationship Id="rId19" Type="http://schemas.openxmlformats.org/officeDocument/2006/relationships/image" Target="../media/image33.jpg"/><Relationship Id="rId50" Type="http://schemas.openxmlformats.org/officeDocument/2006/relationships/image" Target="../media/image64.jpg"/><Relationship Id="rId51" Type="http://schemas.openxmlformats.org/officeDocument/2006/relationships/image" Target="../media/image65.jpg"/><Relationship Id="rId52" Type="http://schemas.openxmlformats.org/officeDocument/2006/relationships/image" Target="../media/image66.jpg"/><Relationship Id="rId53" Type="http://schemas.openxmlformats.org/officeDocument/2006/relationships/image" Target="../media/image67.jpg"/><Relationship Id="rId54" Type="http://schemas.openxmlformats.org/officeDocument/2006/relationships/image" Target="../media/image68.jpg"/><Relationship Id="rId55" Type="http://schemas.openxmlformats.org/officeDocument/2006/relationships/image" Target="../media/image69.jpg"/><Relationship Id="rId56" Type="http://schemas.openxmlformats.org/officeDocument/2006/relationships/image" Target="../media/image70.jpg"/><Relationship Id="rId57" Type="http://schemas.openxmlformats.org/officeDocument/2006/relationships/image" Target="../media/image71.jpg"/><Relationship Id="rId58" Type="http://schemas.openxmlformats.org/officeDocument/2006/relationships/image" Target="../media/image72.jpg"/><Relationship Id="rId59" Type="http://schemas.openxmlformats.org/officeDocument/2006/relationships/image" Target="../media/image73.jpg"/><Relationship Id="rId40" Type="http://schemas.openxmlformats.org/officeDocument/2006/relationships/image" Target="../media/image54.jpg"/><Relationship Id="rId41" Type="http://schemas.openxmlformats.org/officeDocument/2006/relationships/image" Target="../media/image55.jpg"/><Relationship Id="rId42" Type="http://schemas.openxmlformats.org/officeDocument/2006/relationships/image" Target="../media/image56.jpg"/><Relationship Id="rId43" Type="http://schemas.openxmlformats.org/officeDocument/2006/relationships/image" Target="../media/image57.jpg"/><Relationship Id="rId44" Type="http://schemas.openxmlformats.org/officeDocument/2006/relationships/image" Target="../media/image58.jpg"/><Relationship Id="rId45" Type="http://schemas.openxmlformats.org/officeDocument/2006/relationships/image" Target="../media/image59.jpg"/><Relationship Id="rId46" Type="http://schemas.openxmlformats.org/officeDocument/2006/relationships/image" Target="../media/image60.jpg"/><Relationship Id="rId47" Type="http://schemas.openxmlformats.org/officeDocument/2006/relationships/image" Target="../media/image61.jpg"/><Relationship Id="rId48" Type="http://schemas.openxmlformats.org/officeDocument/2006/relationships/image" Target="../media/image62.jpg"/><Relationship Id="rId49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30" Type="http://schemas.openxmlformats.org/officeDocument/2006/relationships/image" Target="../media/image44.jpg"/><Relationship Id="rId31" Type="http://schemas.openxmlformats.org/officeDocument/2006/relationships/image" Target="../media/image45.jpg"/><Relationship Id="rId32" Type="http://schemas.openxmlformats.org/officeDocument/2006/relationships/image" Target="../media/image46.jpg"/><Relationship Id="rId33" Type="http://schemas.openxmlformats.org/officeDocument/2006/relationships/image" Target="../media/image47.jpg"/><Relationship Id="rId34" Type="http://schemas.openxmlformats.org/officeDocument/2006/relationships/image" Target="../media/image48.jpg"/><Relationship Id="rId35" Type="http://schemas.openxmlformats.org/officeDocument/2006/relationships/image" Target="../media/image49.jpg"/><Relationship Id="rId36" Type="http://schemas.openxmlformats.org/officeDocument/2006/relationships/image" Target="../media/image50.jpg"/><Relationship Id="rId37" Type="http://schemas.openxmlformats.org/officeDocument/2006/relationships/image" Target="../media/image51.jpg"/><Relationship Id="rId38" Type="http://schemas.openxmlformats.org/officeDocument/2006/relationships/image" Target="../media/image52.jpg"/><Relationship Id="rId39" Type="http://schemas.openxmlformats.org/officeDocument/2006/relationships/image" Target="../media/image53.jpg"/><Relationship Id="rId20" Type="http://schemas.openxmlformats.org/officeDocument/2006/relationships/image" Target="../media/image34.jpg"/><Relationship Id="rId21" Type="http://schemas.openxmlformats.org/officeDocument/2006/relationships/image" Target="../media/image35.jpg"/><Relationship Id="rId22" Type="http://schemas.openxmlformats.org/officeDocument/2006/relationships/image" Target="../media/image36.jpg"/><Relationship Id="rId23" Type="http://schemas.openxmlformats.org/officeDocument/2006/relationships/image" Target="../media/image37.jpg"/><Relationship Id="rId24" Type="http://schemas.openxmlformats.org/officeDocument/2006/relationships/image" Target="../media/image38.jpg"/><Relationship Id="rId25" Type="http://schemas.openxmlformats.org/officeDocument/2006/relationships/image" Target="../media/image39.jpg"/><Relationship Id="rId26" Type="http://schemas.openxmlformats.org/officeDocument/2006/relationships/image" Target="../media/image40.jpg"/><Relationship Id="rId27" Type="http://schemas.openxmlformats.org/officeDocument/2006/relationships/image" Target="../media/image41.jpg"/><Relationship Id="rId28" Type="http://schemas.openxmlformats.org/officeDocument/2006/relationships/image" Target="../media/image42.jpg"/><Relationship Id="rId29" Type="http://schemas.openxmlformats.org/officeDocument/2006/relationships/image" Target="../media/image43.jpg"/><Relationship Id="rId60" Type="http://schemas.openxmlformats.org/officeDocument/2006/relationships/image" Target="../media/image74.jpg"/><Relationship Id="rId61" Type="http://schemas.openxmlformats.org/officeDocument/2006/relationships/image" Target="../media/image75.jpg"/><Relationship Id="rId62" Type="http://schemas.openxmlformats.org/officeDocument/2006/relationships/image" Target="../media/image76.jpg"/><Relationship Id="rId10" Type="http://schemas.openxmlformats.org/officeDocument/2006/relationships/image" Target="../media/image24.jpg"/><Relationship Id="rId11" Type="http://schemas.openxmlformats.org/officeDocument/2006/relationships/image" Target="../media/image25.jpg"/><Relationship Id="rId12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ffingtonpost.com/david-katz-md/eggs-health_b_1818209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ignupfortfp" TargetMode="External"/><Relationship Id="rId4" Type="http://schemas.openxmlformats.org/officeDocument/2006/relationships/image" Target="../media/image88.jpg"/><Relationship Id="rId5" Type="http://schemas.openxmlformats.org/officeDocument/2006/relationships/image" Target="../media/image89.jp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cfp.ca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60" y="187164"/>
            <a:ext cx="8502015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4000" u="none" spc="-10" dirty="0"/>
              <a:t>Ba</a:t>
            </a:r>
            <a:r>
              <a:rPr sz="4000" u="none" spc="-5" dirty="0"/>
              <a:t>ff</a:t>
            </a:r>
            <a:r>
              <a:rPr sz="4000" u="none" dirty="0"/>
              <a:t>l</a:t>
            </a:r>
            <a:r>
              <a:rPr sz="4000" u="none" spc="-10" dirty="0"/>
              <a:t>ed</a:t>
            </a:r>
            <a:r>
              <a:rPr sz="4000" u="none" spc="-5" dirty="0"/>
              <a:t>,</a:t>
            </a:r>
            <a:r>
              <a:rPr sz="4000" u="none" spc="30" dirty="0"/>
              <a:t> </a:t>
            </a:r>
            <a:r>
              <a:rPr sz="4000" u="none" spc="-10" dirty="0"/>
              <a:t>Be</a:t>
            </a:r>
            <a:r>
              <a:rPr sz="4000" u="none" spc="-5" dirty="0"/>
              <a:t>f</a:t>
            </a:r>
            <a:r>
              <a:rPr sz="4000" u="none" spc="-10" dirty="0"/>
              <a:t>udd</a:t>
            </a:r>
            <a:r>
              <a:rPr sz="4000" u="none" dirty="0"/>
              <a:t>l</a:t>
            </a:r>
            <a:r>
              <a:rPr sz="4000" u="none" spc="-10" dirty="0"/>
              <a:t>ed</a:t>
            </a:r>
            <a:r>
              <a:rPr sz="4000" u="none" spc="-5" dirty="0"/>
              <a:t>,</a:t>
            </a:r>
            <a:r>
              <a:rPr sz="4000" u="none" spc="15" dirty="0"/>
              <a:t> </a:t>
            </a:r>
            <a:r>
              <a:rPr sz="4000" u="none" spc="-10" dirty="0"/>
              <a:t>an</a:t>
            </a:r>
            <a:r>
              <a:rPr sz="4000" u="none" spc="-5" dirty="0"/>
              <a:t>d</a:t>
            </a:r>
            <a:r>
              <a:rPr sz="4000" u="none" spc="10" dirty="0"/>
              <a:t> </a:t>
            </a:r>
            <a:r>
              <a:rPr sz="4000" u="none" spc="-10" dirty="0"/>
              <a:t>Bemused</a:t>
            </a:r>
            <a:endParaRPr sz="40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b="0" u="none" dirty="0">
                <a:latin typeface="Arial"/>
                <a:cs typeface="Arial"/>
              </a:rPr>
              <a:t>H</a:t>
            </a:r>
            <a:r>
              <a:rPr sz="3200" b="0" u="none" spc="-10" dirty="0">
                <a:latin typeface="Arial"/>
                <a:cs typeface="Arial"/>
              </a:rPr>
              <a:t>o</a:t>
            </a:r>
            <a:r>
              <a:rPr sz="3200" b="0" u="none" dirty="0">
                <a:latin typeface="Arial"/>
                <a:cs typeface="Arial"/>
              </a:rPr>
              <a:t>w</a:t>
            </a:r>
            <a:r>
              <a:rPr sz="3200" b="0" u="none" spc="-15" dirty="0">
                <a:latin typeface="Arial"/>
                <a:cs typeface="Arial"/>
              </a:rPr>
              <a:t> </a:t>
            </a:r>
            <a:r>
              <a:rPr sz="3200" b="0" u="none" spc="-10" dirty="0">
                <a:latin typeface="Arial"/>
                <a:cs typeface="Arial"/>
              </a:rPr>
              <a:t>no</a:t>
            </a:r>
            <a:r>
              <a:rPr sz="3200" b="0" u="none" dirty="0">
                <a:latin typeface="Arial"/>
                <a:cs typeface="Arial"/>
              </a:rPr>
              <a:t>t</a:t>
            </a:r>
            <a:r>
              <a:rPr sz="3200" b="0" u="none" spc="-5" dirty="0">
                <a:latin typeface="Arial"/>
                <a:cs typeface="Arial"/>
              </a:rPr>
              <a:t> t</a:t>
            </a:r>
            <a:r>
              <a:rPr sz="3200" b="0" u="none" dirty="0">
                <a:latin typeface="Arial"/>
                <a:cs typeface="Arial"/>
              </a:rPr>
              <a:t>o</a:t>
            </a:r>
            <a:r>
              <a:rPr sz="3200" b="0" u="none" spc="-10" dirty="0">
                <a:latin typeface="Arial"/>
                <a:cs typeface="Arial"/>
              </a:rPr>
              <a:t> ge</a:t>
            </a:r>
            <a:r>
              <a:rPr sz="3200" b="0" u="none" dirty="0">
                <a:latin typeface="Arial"/>
                <a:cs typeface="Arial"/>
              </a:rPr>
              <a:t>t</a:t>
            </a:r>
            <a:r>
              <a:rPr sz="3200" b="0" u="none" spc="-5" dirty="0">
                <a:latin typeface="Arial"/>
                <a:cs typeface="Arial"/>
              </a:rPr>
              <a:t> f</a:t>
            </a:r>
            <a:r>
              <a:rPr sz="3200" b="0" u="none" spc="-10" dirty="0">
                <a:latin typeface="Arial"/>
                <a:cs typeface="Arial"/>
              </a:rPr>
              <a:t>oo</a:t>
            </a:r>
            <a:r>
              <a:rPr sz="3200" b="0" u="none" spc="-5" dirty="0">
                <a:latin typeface="Arial"/>
                <a:cs typeface="Arial"/>
              </a:rPr>
              <a:t>l</a:t>
            </a:r>
            <a:r>
              <a:rPr sz="3200" b="0" u="none" spc="-10" dirty="0">
                <a:latin typeface="Arial"/>
                <a:cs typeface="Arial"/>
              </a:rPr>
              <a:t>e</a:t>
            </a:r>
            <a:r>
              <a:rPr sz="3200" b="0" u="none" dirty="0">
                <a:latin typeface="Arial"/>
                <a:cs typeface="Arial"/>
              </a:rPr>
              <a:t>d</a:t>
            </a:r>
            <a:r>
              <a:rPr sz="3200" b="0" u="none" spc="-10" dirty="0">
                <a:latin typeface="Arial"/>
                <a:cs typeface="Arial"/>
              </a:rPr>
              <a:t> aga</a:t>
            </a:r>
            <a:r>
              <a:rPr sz="3200" b="0" u="none" spc="-5" dirty="0">
                <a:latin typeface="Arial"/>
                <a:cs typeface="Arial"/>
              </a:rPr>
              <a:t>i</a:t>
            </a:r>
            <a:r>
              <a:rPr sz="3200" b="0" u="none" spc="-10" dirty="0">
                <a:latin typeface="Arial"/>
                <a:cs typeface="Arial"/>
              </a:rPr>
              <a:t>n</a:t>
            </a:r>
            <a:r>
              <a:rPr sz="3200" b="0" u="none" dirty="0">
                <a:latin typeface="Arial"/>
                <a:cs typeface="Arial"/>
              </a:rPr>
              <a:t>,</a:t>
            </a:r>
            <a:r>
              <a:rPr sz="3200" b="0" u="none" spc="-5" dirty="0">
                <a:latin typeface="Arial"/>
                <a:cs typeface="Arial"/>
              </a:rPr>
              <a:t> </a:t>
            </a:r>
            <a:r>
              <a:rPr sz="3200" b="0" u="none" spc="-10" dirty="0">
                <a:latin typeface="Arial"/>
                <a:cs typeface="Arial"/>
              </a:rPr>
              <a:t>an</a:t>
            </a:r>
            <a:r>
              <a:rPr sz="3200" b="0" u="none" dirty="0">
                <a:latin typeface="Arial"/>
                <a:cs typeface="Arial"/>
              </a:rPr>
              <a:t>d</a:t>
            </a:r>
            <a:r>
              <a:rPr sz="3200" b="0" u="none" spc="-20" dirty="0">
                <a:latin typeface="Arial"/>
                <a:cs typeface="Arial"/>
              </a:rPr>
              <a:t> </a:t>
            </a:r>
            <a:r>
              <a:rPr sz="3200" b="0" u="none" spc="-10" dirty="0">
                <a:latin typeface="Arial"/>
                <a:cs typeface="Arial"/>
              </a:rPr>
              <a:t>aga</a:t>
            </a:r>
            <a:r>
              <a:rPr sz="3200" b="0" u="none" spc="-5" dirty="0">
                <a:latin typeface="Arial"/>
                <a:cs typeface="Arial"/>
              </a:rPr>
              <a:t>i</a:t>
            </a:r>
            <a:r>
              <a:rPr sz="3200" b="0" u="none" spc="-10" dirty="0">
                <a:latin typeface="Arial"/>
                <a:cs typeface="Arial"/>
              </a:rPr>
              <a:t>n</a:t>
            </a:r>
            <a:r>
              <a:rPr sz="3200" b="0" u="none" dirty="0">
                <a:latin typeface="Arial"/>
                <a:cs typeface="Arial"/>
              </a:rPr>
              <a:t>,</a:t>
            </a:r>
            <a:r>
              <a:rPr sz="3200" b="0" u="none" spc="-5" dirty="0">
                <a:latin typeface="Arial"/>
                <a:cs typeface="Arial"/>
              </a:rPr>
              <a:t> </a:t>
            </a:r>
            <a:r>
              <a:rPr sz="3200" b="0" u="none" spc="-10" dirty="0">
                <a:latin typeface="Arial"/>
                <a:cs typeface="Arial"/>
              </a:rPr>
              <a:t>an</a:t>
            </a:r>
            <a:r>
              <a:rPr sz="3200" b="0" u="none" dirty="0">
                <a:latin typeface="Arial"/>
                <a:cs typeface="Arial"/>
              </a:rPr>
              <a:t>d</a:t>
            </a:r>
            <a:r>
              <a:rPr sz="3200" b="0" u="none" spc="-10" dirty="0">
                <a:latin typeface="Arial"/>
                <a:cs typeface="Arial"/>
              </a:rPr>
              <a:t> </a:t>
            </a:r>
            <a:r>
              <a:rPr sz="3200" b="0" u="none" spc="-5" dirty="0">
                <a:latin typeface="Arial"/>
                <a:cs typeface="Arial"/>
              </a:rPr>
              <a:t>,</a:t>
            </a:r>
            <a:r>
              <a:rPr sz="3200" b="0" u="none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706" y="5725064"/>
            <a:ext cx="766889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12700" marR="5080" indent="81661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Assoc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esso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ve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ity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dirty="0">
                <a:latin typeface="Arial"/>
                <a:cs typeface="Arial"/>
              </a:rPr>
              <a:t>rta </a:t>
            </a:r>
            <a:r>
              <a:rPr sz="2400" b="1" spc="-5" dirty="0">
                <a:latin typeface="Arial"/>
                <a:cs typeface="Arial"/>
              </a:rPr>
              <a:t>Ass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ir</a:t>
            </a:r>
            <a:r>
              <a:rPr sz="2400" b="1" spc="-5" dirty="0">
                <a:latin typeface="Arial"/>
                <a:cs typeface="Arial"/>
              </a:rPr>
              <a:t>ec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denc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CP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og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ACFP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219" rIns="0" bIns="0" rtlCol="0">
            <a:spAutoFit/>
          </a:bodyPr>
          <a:lstStyle/>
          <a:p>
            <a:pPr marL="504825">
              <a:lnSpc>
                <a:spcPct val="100000"/>
              </a:lnSpc>
            </a:pPr>
            <a:r>
              <a:rPr sz="3600" b="0" u="none" spc="-5" dirty="0">
                <a:latin typeface="Arial"/>
                <a:cs typeface="Arial"/>
              </a:rPr>
              <a:t>S</a:t>
            </a:r>
            <a:r>
              <a:rPr sz="3600" b="0" u="none" dirty="0">
                <a:latin typeface="Arial"/>
                <a:cs typeface="Arial"/>
              </a:rPr>
              <a:t>urroga</a:t>
            </a:r>
            <a:r>
              <a:rPr sz="3600" b="0" u="none" spc="-5" dirty="0">
                <a:latin typeface="Arial"/>
                <a:cs typeface="Arial"/>
              </a:rPr>
              <a:t>t</a:t>
            </a:r>
            <a:r>
              <a:rPr sz="3600" b="0" u="none" dirty="0">
                <a:latin typeface="Arial"/>
                <a:cs typeface="Arial"/>
              </a:rPr>
              <a:t>es:</a:t>
            </a:r>
            <a:r>
              <a:rPr sz="3600" b="0" u="none" spc="-25" dirty="0">
                <a:latin typeface="Arial"/>
                <a:cs typeface="Arial"/>
              </a:rPr>
              <a:t> </a:t>
            </a:r>
            <a:r>
              <a:rPr sz="3600" b="0" u="none" spc="-5" dirty="0">
                <a:latin typeface="Arial"/>
                <a:cs typeface="Arial"/>
              </a:rPr>
              <a:t>T</a:t>
            </a:r>
            <a:r>
              <a:rPr sz="3600" b="0" u="none" dirty="0">
                <a:latin typeface="Arial"/>
                <a:cs typeface="Arial"/>
              </a:rPr>
              <a:t>he</a:t>
            </a:r>
            <a:r>
              <a:rPr sz="3600" b="0" u="none" spc="-5" dirty="0">
                <a:latin typeface="Arial"/>
                <a:cs typeface="Arial"/>
              </a:rPr>
              <a:t> </a:t>
            </a:r>
            <a:r>
              <a:rPr sz="3600" b="0" u="none" dirty="0">
                <a:latin typeface="Arial"/>
                <a:cs typeface="Arial"/>
              </a:rPr>
              <a:t>Neve</a:t>
            </a:r>
            <a:r>
              <a:rPr sz="3600" b="0" u="none" spc="-10" dirty="0">
                <a:latin typeface="Arial"/>
                <a:cs typeface="Arial"/>
              </a:rPr>
              <a:t>r</a:t>
            </a:r>
            <a:r>
              <a:rPr sz="3600" b="0" u="none" dirty="0">
                <a:latin typeface="Arial"/>
                <a:cs typeface="Arial"/>
              </a:rPr>
              <a:t>-ending</a:t>
            </a:r>
            <a:r>
              <a:rPr sz="3600" b="0" u="none" spc="-30" dirty="0">
                <a:latin typeface="Arial"/>
                <a:cs typeface="Arial"/>
              </a:rPr>
              <a:t> </a:t>
            </a:r>
            <a:r>
              <a:rPr sz="3600" b="0" u="none" spc="-5" dirty="0">
                <a:latin typeface="Arial"/>
                <a:cs typeface="Arial"/>
              </a:rPr>
              <a:t>St</a:t>
            </a:r>
            <a:r>
              <a:rPr sz="3600" b="0" u="none" dirty="0">
                <a:latin typeface="Arial"/>
                <a:cs typeface="Arial"/>
              </a:rPr>
              <a:t>ory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174" rIns="0" bIns="0" rtlCol="0">
            <a:spAutoFit/>
          </a:bodyPr>
          <a:lstStyle/>
          <a:p>
            <a:pPr marL="5520690">
              <a:lnSpc>
                <a:spcPct val="100000"/>
              </a:lnSpc>
            </a:pPr>
            <a:r>
              <a:rPr sz="2800" b="1" u="heavy" spc="-10" dirty="0">
                <a:latin typeface="Arial"/>
                <a:cs typeface="Arial"/>
              </a:rPr>
              <a:t>Th</a:t>
            </a:r>
            <a:r>
              <a:rPr sz="2800" b="1" u="heavy" spc="-5" dirty="0">
                <a:latin typeface="Arial"/>
                <a:cs typeface="Arial"/>
              </a:rPr>
              <a:t>e</a:t>
            </a:r>
            <a:r>
              <a:rPr sz="2800" b="1" u="heavy" spc="5" dirty="0">
                <a:latin typeface="Arial"/>
                <a:cs typeface="Arial"/>
              </a:rPr>
              <a:t> </a:t>
            </a:r>
            <a:r>
              <a:rPr sz="2800" b="1" u="heavy" spc="-10" dirty="0">
                <a:latin typeface="Arial"/>
                <a:cs typeface="Arial"/>
              </a:rPr>
              <a:t>T</a:t>
            </a:r>
            <a:r>
              <a:rPr sz="2800" b="1" u="heavy" spc="-5" dirty="0">
                <a:latin typeface="Arial"/>
                <a:cs typeface="Arial"/>
              </a:rPr>
              <a:t>r</a:t>
            </a:r>
            <a:r>
              <a:rPr sz="2800" b="1" u="heavy" dirty="0">
                <a:latin typeface="Arial"/>
                <a:cs typeface="Arial"/>
              </a:rPr>
              <a:t>eat</a:t>
            </a:r>
            <a:r>
              <a:rPr sz="2800" b="1" u="heavy" spc="-10" dirty="0">
                <a:latin typeface="Arial"/>
                <a:cs typeface="Arial"/>
              </a:rPr>
              <a:t>m</a:t>
            </a:r>
            <a:r>
              <a:rPr sz="2800" b="1" u="heavy" dirty="0">
                <a:latin typeface="Arial"/>
                <a:cs typeface="Arial"/>
              </a:rPr>
              <a:t>e</a:t>
            </a:r>
            <a:r>
              <a:rPr sz="2800" b="1" u="heavy" spc="-10" dirty="0">
                <a:latin typeface="Arial"/>
                <a:cs typeface="Arial"/>
              </a:rPr>
              <a:t>n</a:t>
            </a:r>
            <a:r>
              <a:rPr sz="2800" b="1" u="heavy" spc="-5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4606290">
              <a:lnSpc>
                <a:spcPct val="100000"/>
              </a:lnSpc>
              <a:spcBef>
                <a:spcPts val="670"/>
              </a:spcBef>
            </a:pPr>
            <a:r>
              <a:rPr sz="2800" spc="-15" dirty="0"/>
              <a:t>•</a:t>
            </a:r>
            <a:r>
              <a:rPr sz="2800" spc="-10" dirty="0"/>
              <a:t>T</a:t>
            </a:r>
            <a:r>
              <a:rPr sz="2800" dirty="0"/>
              <a:t>orce</a:t>
            </a:r>
            <a:r>
              <a:rPr sz="2800" spc="-5" dirty="0"/>
              <a:t>t</a:t>
            </a:r>
            <a:r>
              <a:rPr sz="2800" dirty="0"/>
              <a:t>rap</a:t>
            </a:r>
            <a:r>
              <a:rPr sz="2800" spc="-5" dirty="0"/>
              <a:t>ib</a:t>
            </a:r>
            <a:endParaRPr sz="2800"/>
          </a:p>
          <a:p>
            <a:pPr marL="4606290">
              <a:lnSpc>
                <a:spcPct val="100000"/>
              </a:lnSpc>
              <a:spcBef>
                <a:spcPts val="670"/>
              </a:spcBef>
            </a:pPr>
            <a:r>
              <a:rPr sz="2800" spc="-15" dirty="0"/>
              <a:t>•</a:t>
            </a:r>
            <a:r>
              <a:rPr sz="2800" spc="-10" dirty="0"/>
              <a:t>N</a:t>
            </a:r>
            <a:r>
              <a:rPr sz="2800" spc="-5" dirty="0"/>
              <a:t>i</a:t>
            </a:r>
            <a:r>
              <a:rPr sz="2800" dirty="0"/>
              <a:t>ac</a:t>
            </a:r>
            <a:r>
              <a:rPr sz="2800" spc="-5" dirty="0"/>
              <a:t>in</a:t>
            </a:r>
            <a:endParaRPr sz="2800"/>
          </a:p>
          <a:p>
            <a:pPr marL="4606290">
              <a:lnSpc>
                <a:spcPct val="100000"/>
              </a:lnSpc>
              <a:spcBef>
                <a:spcPts val="670"/>
              </a:spcBef>
            </a:pPr>
            <a:r>
              <a:rPr sz="2800" spc="-15" dirty="0"/>
              <a:t>•</a:t>
            </a:r>
            <a:r>
              <a:rPr sz="2800" spc="-10" dirty="0"/>
              <a:t>E</a:t>
            </a:r>
            <a:r>
              <a:rPr sz="2800" dirty="0"/>
              <a:t>ze</a:t>
            </a:r>
            <a:r>
              <a:rPr sz="2800" spc="-5" dirty="0"/>
              <a:t>ti</a:t>
            </a:r>
            <a:r>
              <a:rPr sz="2800" spc="-10" dirty="0"/>
              <a:t>m</a:t>
            </a:r>
            <a:r>
              <a:rPr sz="2800" spc="-5" dirty="0"/>
              <a:t>i</a:t>
            </a:r>
            <a:r>
              <a:rPr sz="2800" dirty="0"/>
              <a:t>b</a:t>
            </a:r>
            <a:r>
              <a:rPr sz="2800" spc="-5" dirty="0"/>
              <a:t>e</a:t>
            </a:r>
            <a:endParaRPr sz="2800"/>
          </a:p>
          <a:p>
            <a:pPr marL="4606290">
              <a:lnSpc>
                <a:spcPct val="100000"/>
              </a:lnSpc>
              <a:spcBef>
                <a:spcPts val="590"/>
              </a:spcBef>
            </a:pPr>
            <a:r>
              <a:rPr sz="2400" dirty="0"/>
              <a:t>•</a:t>
            </a:r>
            <a:r>
              <a:rPr sz="2400" spc="-5" dirty="0"/>
              <a:t>A</a:t>
            </a:r>
            <a:r>
              <a:rPr sz="2400" dirty="0"/>
              <a:t>t</a:t>
            </a:r>
            <a:r>
              <a:rPr sz="2400" spc="-5" dirty="0"/>
              <a:t>enolol</a:t>
            </a:r>
            <a:endParaRPr sz="2400"/>
          </a:p>
          <a:p>
            <a:pPr marL="4606290">
              <a:lnSpc>
                <a:spcPct val="100000"/>
              </a:lnSpc>
              <a:spcBef>
                <a:spcPts val="480"/>
              </a:spcBef>
            </a:pPr>
            <a:r>
              <a:rPr sz="2000" spc="-10" dirty="0"/>
              <a:t>•</a:t>
            </a:r>
            <a:r>
              <a:rPr sz="2000" spc="5" dirty="0"/>
              <a:t>D</a:t>
            </a:r>
            <a:r>
              <a:rPr sz="2000" dirty="0"/>
              <a:t>o</a:t>
            </a:r>
            <a:r>
              <a:rPr sz="2000" spc="-10" dirty="0"/>
              <a:t>x</a:t>
            </a:r>
            <a:r>
              <a:rPr sz="2000" dirty="0"/>
              <a:t>a</a:t>
            </a:r>
            <a:r>
              <a:rPr sz="2000" spc="5" dirty="0"/>
              <a:t>z</a:t>
            </a:r>
            <a:r>
              <a:rPr sz="2000" dirty="0"/>
              <a:t>o</a:t>
            </a:r>
            <a:r>
              <a:rPr sz="2000" spc="5" dirty="0"/>
              <a:t>s</a:t>
            </a:r>
            <a:r>
              <a:rPr sz="2000" spc="-5" dirty="0"/>
              <a:t>i</a:t>
            </a:r>
            <a:r>
              <a:rPr sz="2000" dirty="0"/>
              <a:t>n</a:t>
            </a:r>
            <a:endParaRPr sz="2000"/>
          </a:p>
          <a:p>
            <a:pPr marL="4606290">
              <a:lnSpc>
                <a:spcPct val="100000"/>
              </a:lnSpc>
              <a:spcBef>
                <a:spcPts val="480"/>
              </a:spcBef>
            </a:pPr>
            <a:r>
              <a:rPr sz="2000" spc="-10" dirty="0"/>
              <a:t>•</a:t>
            </a:r>
            <a:r>
              <a:rPr sz="2000" spc="-5" dirty="0"/>
              <a:t>Ali</a:t>
            </a:r>
            <a:r>
              <a:rPr sz="2000" spc="5" dirty="0"/>
              <a:t>sk</a:t>
            </a:r>
            <a:r>
              <a:rPr sz="2000" dirty="0"/>
              <a:t>er</a:t>
            </a:r>
            <a:r>
              <a:rPr sz="2000" spc="-5" dirty="0"/>
              <a:t>i</a:t>
            </a:r>
            <a:r>
              <a:rPr sz="2000" dirty="0"/>
              <a:t>n</a:t>
            </a:r>
            <a:endParaRPr sz="2000"/>
          </a:p>
          <a:p>
            <a:pPr marL="4606290">
              <a:lnSpc>
                <a:spcPct val="100000"/>
              </a:lnSpc>
              <a:spcBef>
                <a:spcPts val="440"/>
              </a:spcBef>
            </a:pPr>
            <a:r>
              <a:rPr sz="1800" spc="-10" dirty="0"/>
              <a:t>•</a:t>
            </a:r>
            <a:r>
              <a:rPr sz="1800" spc="-5" dirty="0"/>
              <a:t>R</a:t>
            </a:r>
            <a:r>
              <a:rPr sz="1800" spc="-10" dirty="0"/>
              <a:t>o</a:t>
            </a:r>
            <a:r>
              <a:rPr sz="1800" dirty="0"/>
              <a:t>s</a:t>
            </a:r>
            <a:r>
              <a:rPr sz="1800" spc="-5" dirty="0"/>
              <a:t>i</a:t>
            </a:r>
            <a:r>
              <a:rPr sz="1800" spc="-10" dirty="0"/>
              <a:t>g</a:t>
            </a:r>
            <a:r>
              <a:rPr sz="1800" spc="-5" dirty="0"/>
              <a:t>li</a:t>
            </a:r>
            <a:r>
              <a:rPr sz="1800" dirty="0"/>
              <a:t>t</a:t>
            </a:r>
            <a:r>
              <a:rPr sz="1800" spc="-10" dirty="0"/>
              <a:t>a</a:t>
            </a:r>
            <a:r>
              <a:rPr sz="1800" dirty="0"/>
              <a:t>z</a:t>
            </a:r>
            <a:r>
              <a:rPr sz="1800" spc="-10" dirty="0"/>
              <a:t>one</a:t>
            </a:r>
            <a:endParaRPr sz="1800"/>
          </a:p>
          <a:p>
            <a:pPr marL="4606290" marR="5080" indent="-635">
              <a:lnSpc>
                <a:spcPct val="100000"/>
              </a:lnSpc>
              <a:spcBef>
                <a:spcPts val="390"/>
              </a:spcBef>
            </a:pPr>
            <a:r>
              <a:rPr sz="1600" dirty="0"/>
              <a:t>•</a:t>
            </a:r>
            <a:r>
              <a:rPr sz="1600" spc="-5" dirty="0"/>
              <a:t>A</a:t>
            </a:r>
            <a:r>
              <a:rPr sz="1600" dirty="0"/>
              <a:t>l</a:t>
            </a:r>
            <a:r>
              <a:rPr sz="1600" spc="-5" dirty="0"/>
              <a:t>mo</a:t>
            </a:r>
            <a:r>
              <a:rPr sz="1600" dirty="0"/>
              <a:t>s</a:t>
            </a:r>
            <a:r>
              <a:rPr sz="1600" spc="-5" dirty="0"/>
              <a:t>t any</a:t>
            </a:r>
            <a:r>
              <a:rPr sz="1600" spc="5" dirty="0"/>
              <a:t> </a:t>
            </a:r>
            <a:r>
              <a:rPr sz="1600" spc="-5" dirty="0"/>
              <a:t>d</a:t>
            </a:r>
            <a:r>
              <a:rPr sz="1600" dirty="0"/>
              <a:t>i</a:t>
            </a:r>
            <a:r>
              <a:rPr sz="1600" spc="-5" dirty="0"/>
              <a:t>abetes</a:t>
            </a:r>
            <a:r>
              <a:rPr sz="1600" spc="5" dirty="0"/>
              <a:t> </a:t>
            </a:r>
            <a:r>
              <a:rPr sz="1600" spc="-5" dirty="0"/>
              <a:t>med</a:t>
            </a:r>
            <a:r>
              <a:rPr sz="1600" dirty="0"/>
              <a:t>ic</a:t>
            </a:r>
            <a:r>
              <a:rPr sz="1600" spc="-5" dirty="0"/>
              <a:t>at</a:t>
            </a:r>
            <a:r>
              <a:rPr sz="1600" dirty="0"/>
              <a:t>i</a:t>
            </a:r>
            <a:r>
              <a:rPr sz="1600" spc="-5" dirty="0"/>
              <a:t>ons</a:t>
            </a:r>
            <a:r>
              <a:rPr sz="1600" spc="-20" dirty="0"/>
              <a:t> </a:t>
            </a:r>
            <a:r>
              <a:rPr sz="1600" spc="-5" dirty="0"/>
              <a:t>e</a:t>
            </a:r>
            <a:r>
              <a:rPr sz="1600" spc="-15" dirty="0"/>
              <a:t>x</a:t>
            </a:r>
            <a:r>
              <a:rPr sz="1600" dirty="0"/>
              <a:t>c</a:t>
            </a:r>
            <a:r>
              <a:rPr sz="1600" spc="-5" dirty="0"/>
              <a:t>ept Metfo</a:t>
            </a:r>
            <a:r>
              <a:rPr sz="1600" spc="-10" dirty="0"/>
              <a:t>r</a:t>
            </a:r>
            <a:r>
              <a:rPr sz="1600" spc="-5" dirty="0"/>
              <a:t>m</a:t>
            </a:r>
            <a:r>
              <a:rPr sz="1600" dirty="0"/>
              <a:t>i</a:t>
            </a:r>
            <a:r>
              <a:rPr sz="1600" spc="-5" dirty="0"/>
              <a:t>n</a:t>
            </a:r>
            <a:endParaRPr sz="1600"/>
          </a:p>
          <a:p>
            <a:pPr marL="4606290">
              <a:lnSpc>
                <a:spcPct val="100000"/>
              </a:lnSpc>
              <a:spcBef>
                <a:spcPts val="384"/>
              </a:spcBef>
            </a:pPr>
            <a:r>
              <a:rPr sz="1600" dirty="0"/>
              <a:t>•</a:t>
            </a:r>
            <a:r>
              <a:rPr sz="1600" spc="-5" dirty="0"/>
              <a:t>V</a:t>
            </a:r>
            <a:r>
              <a:rPr sz="1600" dirty="0"/>
              <a:t>i</a:t>
            </a:r>
            <a:r>
              <a:rPr sz="1600" spc="-5" dirty="0"/>
              <a:t>tam</a:t>
            </a:r>
            <a:r>
              <a:rPr sz="1600" dirty="0"/>
              <a:t>i</a:t>
            </a:r>
            <a:r>
              <a:rPr sz="1600" spc="-5" dirty="0"/>
              <a:t>n</a:t>
            </a:r>
            <a:r>
              <a:rPr sz="1600" spc="-15" dirty="0"/>
              <a:t> </a:t>
            </a:r>
            <a:r>
              <a:rPr sz="1600" spc="-5" dirty="0"/>
              <a:t>E,</a:t>
            </a:r>
            <a:r>
              <a:rPr sz="1600" spc="10" dirty="0"/>
              <a:t> </a:t>
            </a:r>
            <a:r>
              <a:rPr sz="1600" spc="-5" dirty="0"/>
              <a:t>Ro</a:t>
            </a:r>
            <a:r>
              <a:rPr sz="1600" dirty="0"/>
              <a:t>si</a:t>
            </a:r>
            <a:r>
              <a:rPr sz="1600" spc="-5" dirty="0"/>
              <a:t>g</a:t>
            </a:r>
            <a:r>
              <a:rPr sz="1600" dirty="0"/>
              <a:t>li</a:t>
            </a:r>
            <a:r>
              <a:rPr sz="1600" spc="-5" dirty="0"/>
              <a:t>ta</a:t>
            </a:r>
            <a:r>
              <a:rPr sz="1600" dirty="0"/>
              <a:t>z</a:t>
            </a:r>
            <a:r>
              <a:rPr sz="1600" spc="-5" dirty="0"/>
              <a:t>one,</a:t>
            </a:r>
            <a:r>
              <a:rPr sz="1600" spc="-25" dirty="0"/>
              <a:t> </a:t>
            </a:r>
            <a:r>
              <a:rPr sz="1600" spc="-5" dirty="0"/>
              <a:t>et</a:t>
            </a:r>
            <a:r>
              <a:rPr sz="1600" dirty="0"/>
              <a:t>c</a:t>
            </a:r>
            <a:r>
              <a:rPr sz="1600" spc="-5" dirty="0"/>
              <a:t>.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834389" y="1539031"/>
            <a:ext cx="2516505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1980">
              <a:lnSpc>
                <a:spcPct val="100000"/>
              </a:lnSpc>
            </a:pPr>
            <a:r>
              <a:rPr sz="2800" b="1" u="heavy" spc="-10" dirty="0">
                <a:latin typeface="Arial"/>
                <a:cs typeface="Arial"/>
              </a:rPr>
              <a:t>Th</a:t>
            </a:r>
            <a:r>
              <a:rPr sz="2800" b="1" u="heavy" spc="-5" dirty="0">
                <a:latin typeface="Arial"/>
                <a:cs typeface="Arial"/>
              </a:rPr>
              <a:t>e</a:t>
            </a:r>
            <a:r>
              <a:rPr sz="2800" b="1" u="heavy" spc="25" dirty="0">
                <a:latin typeface="Arial"/>
                <a:cs typeface="Arial"/>
              </a:rPr>
              <a:t> </a:t>
            </a:r>
            <a:r>
              <a:rPr sz="2800" b="1" u="heavy" spc="-10" dirty="0">
                <a:latin typeface="Arial"/>
                <a:cs typeface="Arial"/>
              </a:rPr>
              <a:t>M</a:t>
            </a:r>
            <a:r>
              <a:rPr sz="2800" b="1" u="heavy" dirty="0">
                <a:latin typeface="Arial"/>
                <a:cs typeface="Arial"/>
              </a:rPr>
              <a:t>a</a:t>
            </a:r>
            <a:r>
              <a:rPr sz="2800" b="1" u="heavy" spc="-5" dirty="0">
                <a:latin typeface="Arial"/>
                <a:cs typeface="Arial"/>
              </a:rPr>
              <a:t>r</a:t>
            </a:r>
            <a:r>
              <a:rPr sz="2800" b="1" u="heavy" dirty="0">
                <a:latin typeface="Arial"/>
                <a:cs typeface="Arial"/>
              </a:rPr>
              <a:t>ker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•</a:t>
            </a:r>
            <a:r>
              <a:rPr sz="2800" spc="-10" dirty="0">
                <a:latin typeface="Arial"/>
                <a:cs typeface="Arial"/>
              </a:rPr>
              <a:t>HDL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389" y="3075223"/>
            <a:ext cx="800100" cy="822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•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DL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5" dirty="0">
                <a:latin typeface="Arial"/>
                <a:cs typeface="Arial"/>
              </a:rPr>
              <a:t>BP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89" y="4642628"/>
            <a:ext cx="6089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•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1C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389" y="5428327"/>
            <a:ext cx="12236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5" dirty="0">
                <a:latin typeface="Arial"/>
                <a:cs typeface="Arial"/>
              </a:rPr>
              <a:t>CRP</a:t>
            </a:r>
            <a:r>
              <a:rPr sz="1600" dirty="0">
                <a:latin typeface="Arial"/>
                <a:cs typeface="Arial"/>
              </a:rPr>
              <a:t> i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CVD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61" y="6080546"/>
            <a:ext cx="865632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842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HD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: N </a:t>
            </a:r>
            <a:r>
              <a:rPr sz="1400" spc="-5" dirty="0">
                <a:latin typeface="Arial"/>
                <a:cs typeface="Arial"/>
              </a:rPr>
              <a:t>Eng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2007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357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10</a:t>
            </a:r>
            <a:r>
              <a:rPr sz="1400" spc="-15" dirty="0">
                <a:latin typeface="Arial"/>
                <a:cs typeface="Arial"/>
              </a:rPr>
              <a:t>9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 5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2012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 </a:t>
            </a:r>
            <a:r>
              <a:rPr sz="1400" spc="-5" dirty="0">
                <a:latin typeface="Arial"/>
                <a:cs typeface="Arial"/>
              </a:rPr>
              <a:t>Eng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sz="1400" spc="-110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365</a:t>
            </a:r>
            <a:r>
              <a:rPr sz="1400" spc="-15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spc="-1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5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15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6</a:t>
            </a:r>
            <a:r>
              <a:rPr sz="1400" spc="-1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z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oo</a:t>
            </a:r>
            <a:r>
              <a:rPr sz="1400" dirty="0">
                <a:latin typeface="Arial"/>
                <a:cs typeface="Arial"/>
              </a:rPr>
              <a:t>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29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2010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eno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l: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</a:t>
            </a:r>
            <a:r>
              <a:rPr sz="1400" dirty="0">
                <a:latin typeface="Arial"/>
                <a:cs typeface="Arial"/>
              </a:rPr>
              <a:t>;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364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168</a:t>
            </a:r>
            <a:r>
              <a:rPr sz="1400" dirty="0">
                <a:latin typeface="Arial"/>
                <a:cs typeface="Arial"/>
              </a:rPr>
              <a:t>4–</a:t>
            </a:r>
            <a:r>
              <a:rPr sz="1400" spc="-5" dirty="0">
                <a:latin typeface="Arial"/>
                <a:cs typeface="Arial"/>
              </a:rPr>
              <a:t>89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z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2000</a:t>
            </a:r>
            <a:r>
              <a:rPr sz="1400" dirty="0">
                <a:latin typeface="Arial"/>
                <a:cs typeface="Arial"/>
              </a:rPr>
              <a:t>;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283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196</a:t>
            </a:r>
            <a:r>
              <a:rPr sz="1400" dirty="0">
                <a:latin typeface="Arial"/>
                <a:cs typeface="Arial"/>
              </a:rPr>
              <a:t>7-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1975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5" dirty="0">
                <a:latin typeface="Arial"/>
                <a:cs typeface="Arial"/>
              </a:rPr>
              <a:t>sk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Eng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6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367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23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22</a:t>
            </a:r>
            <a:r>
              <a:rPr sz="1400" spc="-15" dirty="0">
                <a:latin typeface="Arial"/>
                <a:cs typeface="Arial"/>
              </a:rPr>
              <a:t>0</a:t>
            </a:r>
            <a:r>
              <a:rPr sz="1400" spc="-5" dirty="0">
                <a:latin typeface="Arial"/>
                <a:cs typeface="Arial"/>
              </a:rPr>
              <a:t>4</a:t>
            </a:r>
            <a:r>
              <a:rPr sz="1400" spc="-1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3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i: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oo</a:t>
            </a:r>
            <a:r>
              <a:rPr sz="1400" dirty="0">
                <a:latin typeface="Arial"/>
                <a:cs typeface="Arial"/>
              </a:rPr>
              <a:t>ls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121535" algn="l"/>
              </a:tabLst>
            </a:pP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spc="-5" dirty="0">
                <a:latin typeface="Arial"/>
                <a:cs typeface="Arial"/>
              </a:rPr>
              <a:t>obe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</a:t>
            </a:r>
            <a:r>
              <a:rPr sz="1400" dirty="0">
                <a:latin typeface="Arial"/>
                <a:cs typeface="Arial"/>
              </a:rPr>
              <a:t>0	</a:t>
            </a:r>
            <a:r>
              <a:rPr sz="1400" spc="-10" dirty="0">
                <a:latin typeface="Arial"/>
                <a:cs typeface="Arial"/>
              </a:rPr>
              <a:t>CR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PLo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2010</a:t>
            </a:r>
            <a:r>
              <a:rPr sz="1400" dirty="0">
                <a:latin typeface="Arial"/>
                <a:cs typeface="Arial"/>
              </a:rPr>
              <a:t>;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):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e1000196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1753235">
              <a:lnSpc>
                <a:spcPct val="100000"/>
              </a:lnSpc>
            </a:pPr>
            <a:r>
              <a:rPr dirty="0"/>
              <a:t>H</a:t>
            </a:r>
            <a:r>
              <a:rPr spc="-5" dirty="0"/>
              <a:t>o</a:t>
            </a:r>
            <a:r>
              <a:rPr dirty="0"/>
              <a:t>w</a:t>
            </a:r>
            <a:r>
              <a:rPr spc="-10" dirty="0"/>
              <a:t> </a:t>
            </a:r>
            <a:r>
              <a:rPr dirty="0"/>
              <a:t>Dr</a:t>
            </a:r>
            <a:r>
              <a:rPr spc="-5" dirty="0"/>
              <a:t>ug</a:t>
            </a:r>
            <a:r>
              <a:rPr dirty="0"/>
              <a:t>s </a:t>
            </a:r>
            <a:r>
              <a:rPr spc="-10" dirty="0"/>
              <a:t>W</a:t>
            </a:r>
            <a:r>
              <a:rPr spc="-5" dirty="0"/>
              <a:t>o</a:t>
            </a:r>
            <a:r>
              <a:rPr dirty="0"/>
              <a:t>rk?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112" y="491298"/>
            <a:ext cx="7185025" cy="136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800" dirty="0">
                <a:latin typeface="Arial"/>
                <a:cs typeface="Arial"/>
              </a:rPr>
              <a:t>WHERE</a:t>
            </a:r>
            <a:r>
              <a:rPr sz="4800" spc="-30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DO SUPP</a:t>
            </a:r>
            <a:r>
              <a:rPr sz="4800" spc="-5" dirty="0">
                <a:latin typeface="Arial"/>
                <a:cs typeface="Arial"/>
              </a:rPr>
              <a:t>O</a:t>
            </a:r>
            <a:r>
              <a:rPr sz="4800" dirty="0">
                <a:latin typeface="Arial"/>
                <a:cs typeface="Arial"/>
              </a:rPr>
              <a:t>S</a:t>
            </a:r>
            <a:r>
              <a:rPr sz="4800" spc="-5" dirty="0">
                <a:latin typeface="Arial"/>
                <a:cs typeface="Arial"/>
              </a:rPr>
              <a:t>I</a:t>
            </a:r>
            <a:r>
              <a:rPr sz="4800" spc="-90" dirty="0">
                <a:latin typeface="Arial"/>
                <a:cs typeface="Arial"/>
              </a:rPr>
              <a:t>T</a:t>
            </a:r>
            <a:r>
              <a:rPr sz="4800" spc="-5" dirty="0">
                <a:latin typeface="Arial"/>
                <a:cs typeface="Arial"/>
              </a:rPr>
              <a:t>O</a:t>
            </a:r>
            <a:r>
              <a:rPr sz="4800" dirty="0">
                <a:latin typeface="Arial"/>
                <a:cs typeface="Arial"/>
              </a:rPr>
              <a:t>R</a:t>
            </a:r>
            <a:r>
              <a:rPr sz="4800" spc="-5" dirty="0">
                <a:latin typeface="Arial"/>
                <a:cs typeface="Arial"/>
              </a:rPr>
              <a:t>I</a:t>
            </a:r>
            <a:r>
              <a:rPr sz="4800" dirty="0">
                <a:latin typeface="Arial"/>
                <a:cs typeface="Arial"/>
              </a:rPr>
              <a:t>ES</a:t>
            </a:r>
            <a:r>
              <a:rPr sz="4800" spc="-5" dirty="0">
                <a:latin typeface="Arial"/>
                <a:cs typeface="Arial"/>
              </a:rPr>
              <a:t> FI</a:t>
            </a:r>
            <a:r>
              <a:rPr sz="4800" dirty="0">
                <a:latin typeface="Arial"/>
                <a:cs typeface="Arial"/>
              </a:rPr>
              <a:t>T</a:t>
            </a:r>
            <a:r>
              <a:rPr sz="4800" spc="-70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I</a:t>
            </a:r>
            <a:r>
              <a:rPr sz="4800" dirty="0">
                <a:latin typeface="Arial"/>
                <a:cs typeface="Arial"/>
              </a:rPr>
              <a:t>N?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115" y="4110227"/>
            <a:ext cx="7476742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587" y="4264451"/>
            <a:ext cx="7044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YO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NSE</a:t>
            </a:r>
            <a:r>
              <a:rPr sz="2800" spc="-6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B </a:t>
            </a:r>
            <a:r>
              <a:rPr sz="2800" spc="-1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RST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0907" y="1917192"/>
            <a:ext cx="4875275" cy="2007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2427" y="6091428"/>
            <a:ext cx="4518658" cy="766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8137" y="6245651"/>
            <a:ext cx="4087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Lance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1991</a:t>
            </a:r>
            <a:r>
              <a:rPr sz="2800" spc="-5" dirty="0">
                <a:latin typeface="Arial"/>
                <a:cs typeface="Arial"/>
              </a:rPr>
              <a:t>;</a:t>
            </a:r>
            <a:r>
              <a:rPr sz="2800" dirty="0">
                <a:latin typeface="Arial"/>
                <a:cs typeface="Arial"/>
              </a:rPr>
              <a:t>338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798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800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219456"/>
            <a:ext cx="7923275" cy="204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112" y="491298"/>
            <a:ext cx="7185025" cy="136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800" b="0" u="none" dirty="0">
                <a:latin typeface="Arial"/>
                <a:cs typeface="Arial"/>
              </a:rPr>
              <a:t>WHERE</a:t>
            </a:r>
            <a:r>
              <a:rPr sz="4800" b="0" u="none" spc="-30" dirty="0">
                <a:latin typeface="Arial"/>
                <a:cs typeface="Arial"/>
              </a:rPr>
              <a:t> </a:t>
            </a:r>
            <a:r>
              <a:rPr sz="4800" b="0" u="none" dirty="0">
                <a:latin typeface="Arial"/>
                <a:cs typeface="Arial"/>
              </a:rPr>
              <a:t>DO SUPP</a:t>
            </a:r>
            <a:r>
              <a:rPr sz="4800" b="0" u="none" spc="-5" dirty="0">
                <a:latin typeface="Arial"/>
                <a:cs typeface="Arial"/>
              </a:rPr>
              <a:t>O</a:t>
            </a:r>
            <a:r>
              <a:rPr sz="4800" b="0" u="none" dirty="0">
                <a:latin typeface="Arial"/>
                <a:cs typeface="Arial"/>
              </a:rPr>
              <a:t>S</a:t>
            </a:r>
            <a:r>
              <a:rPr sz="4800" b="0" u="none" spc="-5" dirty="0">
                <a:latin typeface="Arial"/>
                <a:cs typeface="Arial"/>
              </a:rPr>
              <a:t>I</a:t>
            </a:r>
            <a:r>
              <a:rPr sz="4800" b="0" u="none" spc="-90" dirty="0">
                <a:latin typeface="Arial"/>
                <a:cs typeface="Arial"/>
              </a:rPr>
              <a:t>T</a:t>
            </a:r>
            <a:r>
              <a:rPr sz="4800" b="0" u="none" spc="-5" dirty="0">
                <a:latin typeface="Arial"/>
                <a:cs typeface="Arial"/>
              </a:rPr>
              <a:t>O</a:t>
            </a:r>
            <a:r>
              <a:rPr sz="4800" b="0" u="none" dirty="0">
                <a:latin typeface="Arial"/>
                <a:cs typeface="Arial"/>
              </a:rPr>
              <a:t>R</a:t>
            </a:r>
            <a:r>
              <a:rPr sz="4800" b="0" u="none" spc="-5" dirty="0">
                <a:latin typeface="Arial"/>
                <a:cs typeface="Arial"/>
              </a:rPr>
              <a:t>I</a:t>
            </a:r>
            <a:r>
              <a:rPr sz="4800" b="0" u="none" dirty="0">
                <a:latin typeface="Arial"/>
                <a:cs typeface="Arial"/>
              </a:rPr>
              <a:t>ES</a:t>
            </a:r>
            <a:r>
              <a:rPr sz="4800" b="0" u="none" spc="-5" dirty="0">
                <a:latin typeface="Arial"/>
                <a:cs typeface="Arial"/>
              </a:rPr>
              <a:t> FI</a:t>
            </a:r>
            <a:r>
              <a:rPr sz="4800" b="0" u="none" dirty="0">
                <a:latin typeface="Arial"/>
                <a:cs typeface="Arial"/>
              </a:rPr>
              <a:t>T</a:t>
            </a:r>
            <a:r>
              <a:rPr sz="4800" b="0" u="none" spc="-70" dirty="0">
                <a:latin typeface="Arial"/>
                <a:cs typeface="Arial"/>
              </a:rPr>
              <a:t> </a:t>
            </a:r>
            <a:r>
              <a:rPr sz="4800" b="0" u="none" spc="-5" dirty="0">
                <a:latin typeface="Arial"/>
                <a:cs typeface="Arial"/>
              </a:rPr>
              <a:t>I</a:t>
            </a:r>
            <a:r>
              <a:rPr sz="4800" b="0" u="none" dirty="0">
                <a:latin typeface="Arial"/>
                <a:cs typeface="Arial"/>
              </a:rPr>
              <a:t>N?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115" y="4110227"/>
            <a:ext cx="7476742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0907" y="1917192"/>
            <a:ext cx="4875275" cy="2007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79" y="4788407"/>
            <a:ext cx="8915399" cy="1604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4264451"/>
            <a:ext cx="8458200" cy="191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YO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NSE</a:t>
            </a:r>
            <a:r>
              <a:rPr sz="2800" spc="-6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B </a:t>
            </a:r>
            <a:r>
              <a:rPr sz="2800" spc="-1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RST</a:t>
            </a:r>
            <a:r>
              <a:rPr sz="2800" spc="-5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5" dirty="0">
                <a:latin typeface="Arial"/>
                <a:cs typeface="Arial"/>
              </a:rPr>
              <a:t> 83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odu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inge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 3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pul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95"/>
              </a:spcBef>
            </a:pPr>
            <a:r>
              <a:rPr sz="2400" dirty="0">
                <a:latin typeface="Arial"/>
                <a:cs typeface="Arial"/>
              </a:rPr>
              <a:t>B 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odu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inge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 0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pul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 98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ound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s m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2427" y="6091428"/>
            <a:ext cx="4518658" cy="766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8137" y="6245651"/>
            <a:ext cx="4087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Lance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1991</a:t>
            </a:r>
            <a:r>
              <a:rPr sz="2800" spc="-5" dirty="0">
                <a:latin typeface="Arial"/>
                <a:cs typeface="Arial"/>
              </a:rPr>
              <a:t>;</a:t>
            </a:r>
            <a:r>
              <a:rPr sz="2800" dirty="0">
                <a:latin typeface="Arial"/>
                <a:cs typeface="Arial"/>
              </a:rPr>
              <a:t>338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798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800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599440">
              <a:lnSpc>
                <a:spcPct val="100000"/>
              </a:lnSpc>
            </a:pPr>
            <a:r>
              <a:rPr b="0" u="none" spc="-10" dirty="0">
                <a:latin typeface="Arial"/>
                <a:cs typeface="Arial"/>
              </a:rPr>
              <a:t>W</a:t>
            </a:r>
            <a:r>
              <a:rPr b="0" u="none" dirty="0">
                <a:latin typeface="Arial"/>
                <a:cs typeface="Arial"/>
              </a:rPr>
              <a:t>e ha</a:t>
            </a:r>
            <a:r>
              <a:rPr b="0" u="none" spc="5" dirty="0">
                <a:latin typeface="Arial"/>
                <a:cs typeface="Arial"/>
              </a:rPr>
              <a:t>v</a:t>
            </a:r>
            <a:r>
              <a:rPr b="0" u="none" dirty="0">
                <a:latin typeface="Arial"/>
                <a:cs typeface="Arial"/>
              </a:rPr>
              <a:t>e no </a:t>
            </a:r>
            <a:r>
              <a:rPr b="0" u="none" spc="-5" dirty="0">
                <a:latin typeface="Arial"/>
                <a:cs typeface="Arial"/>
              </a:rPr>
              <a:t>r</a:t>
            </a:r>
            <a:r>
              <a:rPr b="0" u="none" dirty="0">
                <a:latin typeface="Arial"/>
                <a:cs typeface="Arial"/>
              </a:rPr>
              <a:t>eal</a:t>
            </a:r>
            <a:r>
              <a:rPr b="0" u="none" spc="5" dirty="0">
                <a:latin typeface="Arial"/>
                <a:cs typeface="Arial"/>
              </a:rPr>
              <a:t> i</a:t>
            </a:r>
            <a:r>
              <a:rPr b="0" u="none" dirty="0">
                <a:latin typeface="Arial"/>
                <a:cs typeface="Arial"/>
              </a:rPr>
              <a:t>dea wh</a:t>
            </a:r>
            <a:r>
              <a:rPr b="0" u="none" spc="5" dirty="0">
                <a:latin typeface="Arial"/>
                <a:cs typeface="Arial"/>
              </a:rPr>
              <a:t>y</a:t>
            </a:r>
            <a:r>
              <a:rPr b="0" u="none" dirty="0">
                <a:latin typeface="Arial"/>
                <a:cs typeface="Arial"/>
              </a:rPr>
              <a:t>,…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563" y="1767631"/>
            <a:ext cx="3675379" cy="338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>
              <a:lnSpc>
                <a:spcPct val="100000"/>
              </a:lnSpc>
            </a:pPr>
            <a:r>
              <a:rPr sz="2800" b="1" u="heavy" spc="-10" dirty="0">
                <a:latin typeface="Arial"/>
                <a:cs typeface="Arial"/>
              </a:rPr>
              <a:t>Th</a:t>
            </a:r>
            <a:r>
              <a:rPr sz="2800" b="1" u="heavy" spc="-5" dirty="0">
                <a:latin typeface="Arial"/>
                <a:cs typeface="Arial"/>
              </a:rPr>
              <a:t>is</a:t>
            </a:r>
            <a:r>
              <a:rPr sz="2800" b="1" u="heavy" spc="5" dirty="0">
                <a:latin typeface="Arial"/>
                <a:cs typeface="Arial"/>
              </a:rPr>
              <a:t> </a:t>
            </a:r>
            <a:r>
              <a:rPr sz="2800" b="1" u="heavy" dirty="0">
                <a:latin typeface="Arial"/>
                <a:cs typeface="Arial"/>
              </a:rPr>
              <a:t>st</a:t>
            </a:r>
            <a:r>
              <a:rPr sz="2800" b="1" u="heavy" spc="-10" dirty="0">
                <a:latin typeface="Arial"/>
                <a:cs typeface="Arial"/>
              </a:rPr>
              <a:t>u</a:t>
            </a:r>
            <a:r>
              <a:rPr sz="2800" b="1" u="heavy" dirty="0">
                <a:latin typeface="Arial"/>
                <a:cs typeface="Arial"/>
              </a:rPr>
              <a:t>ff</a:t>
            </a:r>
            <a:r>
              <a:rPr sz="2800" b="1" u="heavy" spc="0" dirty="0">
                <a:latin typeface="Arial"/>
                <a:cs typeface="Arial"/>
              </a:rPr>
              <a:t> </a:t>
            </a:r>
            <a:r>
              <a:rPr sz="2800" b="1" u="heavy" spc="-10" dirty="0">
                <a:latin typeface="Arial"/>
                <a:cs typeface="Arial"/>
              </a:rPr>
              <a:t>wo</a:t>
            </a:r>
            <a:r>
              <a:rPr sz="2800" b="1" u="heavy" spc="-5" dirty="0">
                <a:latin typeface="Arial"/>
                <a:cs typeface="Arial"/>
              </a:rPr>
              <a:t>r</a:t>
            </a:r>
            <a:r>
              <a:rPr sz="2800" b="1" u="heavy" dirty="0">
                <a:latin typeface="Arial"/>
                <a:cs typeface="Arial"/>
              </a:rPr>
              <a:t>ks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hiu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Bipolar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5" dirty="0">
                <a:latin typeface="Arial"/>
                <a:cs typeface="Arial"/>
              </a:rPr>
              <a:t>Vi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 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Falls</a:t>
            </a:r>
            <a:endParaRPr sz="2400">
              <a:latin typeface="Arial"/>
              <a:cs typeface="Arial"/>
            </a:endParaRPr>
          </a:p>
          <a:p>
            <a:pPr marL="12700" marR="131127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tro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s f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endinopa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edipin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ones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•M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 d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ug</a:t>
            </a:r>
            <a:r>
              <a:rPr sz="2400" dirty="0">
                <a:latin typeface="Arial"/>
                <a:cs typeface="Arial"/>
              </a:rPr>
              <a:t>s r</a:t>
            </a:r>
            <a:r>
              <a:rPr sz="2400" spc="-5" dirty="0">
                <a:latin typeface="Arial"/>
                <a:cs typeface="Arial"/>
              </a:rPr>
              <a:t>eall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4945">
              <a:lnSpc>
                <a:spcPct val="120000"/>
              </a:lnSpc>
            </a:pPr>
            <a:r>
              <a:rPr spc="-10" dirty="0"/>
              <a:t>Th</a:t>
            </a:r>
            <a:r>
              <a:rPr spc="-5" dirty="0"/>
              <a:t>is</a:t>
            </a:r>
            <a:r>
              <a:rPr spc="5" dirty="0"/>
              <a:t> </a:t>
            </a:r>
            <a:r>
              <a:rPr dirty="0"/>
              <a:t>st</a:t>
            </a:r>
            <a:r>
              <a:rPr spc="-10" dirty="0"/>
              <a:t>u</a:t>
            </a:r>
            <a:r>
              <a:rPr dirty="0"/>
              <a:t>ff</a:t>
            </a:r>
            <a:r>
              <a:rPr spc="0" dirty="0"/>
              <a:t> </a:t>
            </a:r>
            <a:r>
              <a:rPr spc="-10" dirty="0"/>
              <a:t>do</a:t>
            </a:r>
            <a:r>
              <a:rPr dirty="0"/>
              <a:t>es</a:t>
            </a:r>
            <a:r>
              <a:rPr spc="-10" dirty="0"/>
              <a:t>n</a:t>
            </a:r>
            <a:r>
              <a:rPr spc="-5" dirty="0"/>
              <a:t>’t</a:t>
            </a:r>
            <a:r>
              <a:rPr u="none" spc="-5" dirty="0"/>
              <a:t> </a:t>
            </a:r>
            <a:r>
              <a:rPr dirty="0"/>
              <a:t>(</a:t>
            </a:r>
            <a:r>
              <a:rPr spc="-10" dirty="0"/>
              <a:t>O</a:t>
            </a:r>
            <a:r>
              <a:rPr dirty="0"/>
              <a:t>t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r</a:t>
            </a:r>
            <a:r>
              <a:rPr spc="5" dirty="0"/>
              <a:t> </a:t>
            </a:r>
            <a:r>
              <a:rPr spc="-10" dirty="0"/>
              <a:t>w</a:t>
            </a:r>
            <a:r>
              <a:rPr spc="-5" dirty="0"/>
              <a:t>r</a:t>
            </a:r>
            <a:r>
              <a:rPr spc="-10" dirty="0"/>
              <a:t>on</a:t>
            </a:r>
            <a:r>
              <a:rPr spc="-5" dirty="0"/>
              <a:t>g</a:t>
            </a:r>
            <a:r>
              <a:rPr dirty="0"/>
              <a:t> t</a:t>
            </a:r>
            <a:r>
              <a:rPr spc="-10" dirty="0"/>
              <a:t>h</a:t>
            </a:r>
            <a:r>
              <a:rPr dirty="0"/>
              <a:t>e</a:t>
            </a:r>
            <a:r>
              <a:rPr spc="-10" dirty="0"/>
              <a:t>o</a:t>
            </a:r>
            <a:r>
              <a:rPr spc="-5" dirty="0"/>
              <a:t>ri</a:t>
            </a:r>
            <a:r>
              <a:rPr dirty="0"/>
              <a:t>es</a:t>
            </a:r>
            <a:r>
              <a:rPr spc="-5" dirty="0"/>
              <a:t>)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b="0" u="none" dirty="0">
                <a:latin typeface="Arial"/>
                <a:cs typeface="Arial"/>
              </a:rPr>
              <a:t>•Or</a:t>
            </a:r>
            <a:r>
              <a:rPr sz="2400" b="0" u="none" spc="-5" dirty="0">
                <a:latin typeface="Arial"/>
                <a:cs typeface="Arial"/>
              </a:rPr>
              <a:t>a</a:t>
            </a:r>
            <a:r>
              <a:rPr sz="2400" b="0" u="none" dirty="0">
                <a:latin typeface="Arial"/>
                <a:cs typeface="Arial"/>
              </a:rPr>
              <a:t>l</a:t>
            </a:r>
            <a:r>
              <a:rPr sz="2400" b="0" u="none" spc="-15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HR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10" dirty="0">
                <a:latin typeface="Arial"/>
                <a:cs typeface="Arial"/>
              </a:rPr>
              <a:t> </a:t>
            </a:r>
            <a:r>
              <a:rPr sz="2400" b="0" u="none" dirty="0">
                <a:latin typeface="Arial"/>
                <a:cs typeface="Arial"/>
              </a:rPr>
              <a:t>f</a:t>
            </a:r>
            <a:r>
              <a:rPr sz="2400" b="0" u="none" spc="-5" dirty="0">
                <a:latin typeface="Arial"/>
                <a:cs typeface="Arial"/>
              </a:rPr>
              <a:t>o</a:t>
            </a:r>
            <a:r>
              <a:rPr sz="2400" b="0" u="none" dirty="0">
                <a:latin typeface="Arial"/>
                <a:cs typeface="Arial"/>
              </a:rPr>
              <a:t>r</a:t>
            </a:r>
            <a:r>
              <a:rPr sz="2400" b="0" u="none" spc="-5" dirty="0">
                <a:latin typeface="Arial"/>
                <a:cs typeface="Arial"/>
              </a:rPr>
              <a:t> in</a:t>
            </a:r>
            <a:r>
              <a:rPr sz="2400" b="0" u="none" dirty="0">
                <a:latin typeface="Arial"/>
                <a:cs typeface="Arial"/>
              </a:rPr>
              <a:t>c</a:t>
            </a:r>
            <a:r>
              <a:rPr sz="2400" b="0" u="none" spc="-5" dirty="0">
                <a:latin typeface="Arial"/>
                <a:cs typeface="Arial"/>
              </a:rPr>
              <a:t>on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-5" dirty="0">
                <a:latin typeface="Arial"/>
                <a:cs typeface="Arial"/>
              </a:rPr>
              <a:t>inen</a:t>
            </a:r>
            <a:r>
              <a:rPr sz="2400" b="0" u="none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u="none" dirty="0">
                <a:latin typeface="Arial"/>
                <a:cs typeface="Arial"/>
              </a:rPr>
              <a:t>•</a:t>
            </a:r>
            <a:r>
              <a:rPr sz="2400" b="0" u="none" spc="-5" dirty="0">
                <a:latin typeface="Arial"/>
                <a:cs typeface="Arial"/>
              </a:rPr>
              <a:t>An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-5" dirty="0">
                <a:latin typeface="Arial"/>
                <a:cs typeface="Arial"/>
              </a:rPr>
              <a:t>i</a:t>
            </a:r>
            <a:r>
              <a:rPr sz="2400" b="0" u="none" dirty="0">
                <a:latin typeface="Arial"/>
                <a:cs typeface="Arial"/>
              </a:rPr>
              <a:t>-</a:t>
            </a:r>
            <a:r>
              <a:rPr sz="2400" b="0" u="none" spc="-5" dirty="0">
                <a:latin typeface="Arial"/>
                <a:cs typeface="Arial"/>
              </a:rPr>
              <a:t>o</a:t>
            </a:r>
            <a:r>
              <a:rPr sz="2400" b="0" u="none" spc="-15" dirty="0">
                <a:latin typeface="Arial"/>
                <a:cs typeface="Arial"/>
              </a:rPr>
              <a:t>x</a:t>
            </a:r>
            <a:r>
              <a:rPr sz="2400" b="0" u="none" spc="-5" dirty="0">
                <a:latin typeface="Arial"/>
                <a:cs typeface="Arial"/>
              </a:rPr>
              <a:t>idan</a:t>
            </a:r>
            <a:r>
              <a:rPr sz="2400" b="0" u="none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u="none" dirty="0">
                <a:latin typeface="Arial"/>
                <a:cs typeface="Arial"/>
              </a:rPr>
              <a:t>•</a:t>
            </a:r>
            <a:r>
              <a:rPr sz="2400" b="0" u="none" spc="-5" dirty="0">
                <a:latin typeface="Arial"/>
                <a:cs typeface="Arial"/>
              </a:rPr>
              <a:t>Coug</a:t>
            </a:r>
            <a:r>
              <a:rPr sz="2400" b="0" u="none" dirty="0">
                <a:latin typeface="Arial"/>
                <a:cs typeface="Arial"/>
              </a:rPr>
              <a:t>h</a:t>
            </a:r>
            <a:r>
              <a:rPr sz="2400" b="0" u="none" spc="25" dirty="0">
                <a:latin typeface="Arial"/>
                <a:cs typeface="Arial"/>
              </a:rPr>
              <a:t> </a:t>
            </a:r>
            <a:r>
              <a:rPr sz="2400" b="0" u="none" dirty="0">
                <a:latin typeface="Arial"/>
                <a:cs typeface="Arial"/>
              </a:rPr>
              <a:t>M</a:t>
            </a:r>
            <a:r>
              <a:rPr sz="2400" b="0" u="none" spc="-5" dirty="0">
                <a:latin typeface="Arial"/>
                <a:cs typeface="Arial"/>
              </a:rPr>
              <a:t>ed</a:t>
            </a:r>
            <a:r>
              <a:rPr sz="2400" b="0" u="none" dirty="0">
                <a:latin typeface="Arial"/>
                <a:cs typeface="Arial"/>
              </a:rPr>
              <a:t>s </a:t>
            </a:r>
            <a:r>
              <a:rPr sz="2400" b="0" u="none" spc="-5" dirty="0">
                <a:latin typeface="Arial"/>
                <a:cs typeface="Arial"/>
              </a:rPr>
              <a:t>i</a:t>
            </a:r>
            <a:r>
              <a:rPr sz="2400" b="0" u="none" dirty="0">
                <a:latin typeface="Arial"/>
                <a:cs typeface="Arial"/>
              </a:rPr>
              <a:t>n k</a:t>
            </a:r>
            <a:r>
              <a:rPr sz="2400" b="0" u="none" spc="-5" dirty="0">
                <a:latin typeface="Arial"/>
                <a:cs typeface="Arial"/>
              </a:rPr>
              <a:t>ids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u="none" dirty="0">
                <a:latin typeface="Arial"/>
                <a:cs typeface="Arial"/>
              </a:rPr>
              <a:t>•</a:t>
            </a:r>
            <a:r>
              <a:rPr sz="2400" b="0" u="none" spc="-5" dirty="0">
                <a:latin typeface="Arial"/>
                <a:cs typeface="Arial"/>
              </a:rPr>
              <a:t>Feb</a:t>
            </a:r>
            <a:r>
              <a:rPr sz="2400" b="0" u="none" dirty="0">
                <a:latin typeface="Arial"/>
                <a:cs typeface="Arial"/>
              </a:rPr>
              <a:t>r</a:t>
            </a:r>
            <a:r>
              <a:rPr sz="2400" b="0" u="none" spc="-5" dirty="0">
                <a:latin typeface="Arial"/>
                <a:cs typeface="Arial"/>
              </a:rPr>
              <a:t>il</a:t>
            </a:r>
            <a:r>
              <a:rPr sz="2400" b="0" u="none" dirty="0">
                <a:latin typeface="Arial"/>
                <a:cs typeface="Arial"/>
              </a:rPr>
              <a:t>e</a:t>
            </a:r>
            <a:r>
              <a:rPr sz="2400" b="0" u="none" spc="25" dirty="0">
                <a:latin typeface="Arial"/>
                <a:cs typeface="Arial"/>
              </a:rPr>
              <a:t> </a:t>
            </a:r>
            <a:r>
              <a:rPr sz="2400" b="0" u="none" dirty="0">
                <a:latin typeface="Arial"/>
                <a:cs typeface="Arial"/>
              </a:rPr>
              <a:t>s</a:t>
            </a:r>
            <a:r>
              <a:rPr sz="2400" b="0" u="none" spc="-5" dirty="0">
                <a:latin typeface="Arial"/>
                <a:cs typeface="Arial"/>
              </a:rPr>
              <a:t>ei</a:t>
            </a:r>
            <a:r>
              <a:rPr sz="2400" b="0" u="none" dirty="0">
                <a:latin typeface="Arial"/>
                <a:cs typeface="Arial"/>
              </a:rPr>
              <a:t>z</a:t>
            </a:r>
            <a:r>
              <a:rPr sz="2400" b="0" u="none" spc="-5" dirty="0">
                <a:latin typeface="Arial"/>
                <a:cs typeface="Arial"/>
              </a:rPr>
              <a:t>u</a:t>
            </a:r>
            <a:r>
              <a:rPr sz="2400" b="0" u="none" dirty="0">
                <a:latin typeface="Arial"/>
                <a:cs typeface="Arial"/>
              </a:rPr>
              <a:t>re</a:t>
            </a:r>
            <a:r>
              <a:rPr sz="2400" b="0" u="none" spc="10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an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-5" dirty="0">
                <a:latin typeface="Arial"/>
                <a:cs typeface="Arial"/>
              </a:rPr>
              <a:t>ip</a:t>
            </a:r>
            <a:r>
              <a:rPr sz="2400" b="0" u="none" dirty="0">
                <a:latin typeface="Arial"/>
                <a:cs typeface="Arial"/>
              </a:rPr>
              <a:t>yr</a:t>
            </a:r>
            <a:r>
              <a:rPr sz="2400" b="0" u="none" spc="-5" dirty="0">
                <a:latin typeface="Arial"/>
                <a:cs typeface="Arial"/>
              </a:rPr>
              <a:t>e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-5" dirty="0">
                <a:latin typeface="Arial"/>
                <a:cs typeface="Arial"/>
              </a:rPr>
              <a:t>i</a:t>
            </a:r>
            <a:r>
              <a:rPr sz="2400" b="0" u="none" dirty="0">
                <a:latin typeface="Arial"/>
                <a:cs typeface="Arial"/>
              </a:rPr>
              <a:t>cs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u="none" dirty="0">
                <a:latin typeface="Arial"/>
                <a:cs typeface="Arial"/>
              </a:rPr>
              <a:t>•</a:t>
            </a:r>
            <a:r>
              <a:rPr sz="2400" b="0" u="none" spc="-5" dirty="0">
                <a:latin typeface="Arial"/>
                <a:cs typeface="Arial"/>
              </a:rPr>
              <a:t>Plu</a:t>
            </a:r>
            <a:r>
              <a:rPr sz="2400" b="0" u="none" dirty="0">
                <a:latin typeface="Arial"/>
                <a:cs typeface="Arial"/>
              </a:rPr>
              <a:t>s</a:t>
            </a:r>
            <a:r>
              <a:rPr sz="2400" b="0" u="none" spc="15" dirty="0">
                <a:latin typeface="Arial"/>
                <a:cs typeface="Arial"/>
              </a:rPr>
              <a:t> 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-5" dirty="0">
                <a:latin typeface="Arial"/>
                <a:cs typeface="Arial"/>
              </a:rPr>
              <a:t>h</a:t>
            </a:r>
            <a:r>
              <a:rPr sz="2400" b="0" u="none" dirty="0">
                <a:latin typeface="Arial"/>
                <a:cs typeface="Arial"/>
              </a:rPr>
              <a:t>e</a:t>
            </a:r>
            <a:r>
              <a:rPr sz="2400" b="0" u="none" spc="-10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non</a:t>
            </a:r>
            <a:r>
              <a:rPr sz="2400" b="0" u="none" dirty="0">
                <a:latin typeface="Arial"/>
                <a:cs typeface="Arial"/>
              </a:rPr>
              <a:t>-</a:t>
            </a:r>
            <a:r>
              <a:rPr sz="2400" b="0" u="none" spc="-5" dirty="0">
                <a:latin typeface="Arial"/>
                <a:cs typeface="Arial"/>
              </a:rPr>
              <a:t>d</a:t>
            </a:r>
            <a:r>
              <a:rPr sz="2400" b="0" u="none" dirty="0">
                <a:latin typeface="Arial"/>
                <a:cs typeface="Arial"/>
              </a:rPr>
              <a:t>r</a:t>
            </a:r>
            <a:r>
              <a:rPr sz="2400" b="0" u="none" spc="-5" dirty="0">
                <a:latin typeface="Arial"/>
                <a:cs typeface="Arial"/>
              </a:rPr>
              <a:t>u</a:t>
            </a:r>
            <a:r>
              <a:rPr sz="2400" b="0" u="none" dirty="0">
                <a:latin typeface="Arial"/>
                <a:cs typeface="Arial"/>
              </a:rPr>
              <a:t>g</a:t>
            </a:r>
            <a:r>
              <a:rPr sz="2400" b="0" u="none" spc="10" dirty="0">
                <a:latin typeface="Arial"/>
                <a:cs typeface="Arial"/>
              </a:rPr>
              <a:t> 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-5" dirty="0">
                <a:latin typeface="Arial"/>
                <a:cs typeface="Arial"/>
              </a:rPr>
              <a:t>heo</a:t>
            </a:r>
            <a:r>
              <a:rPr sz="2400" b="0" u="none" dirty="0">
                <a:latin typeface="Arial"/>
                <a:cs typeface="Arial"/>
              </a:rPr>
              <a:t>r</a:t>
            </a:r>
            <a:r>
              <a:rPr sz="2400" b="0" u="none" spc="-5" dirty="0">
                <a:latin typeface="Arial"/>
                <a:cs typeface="Arial"/>
              </a:rPr>
              <a:t>ies</a:t>
            </a:r>
            <a:endParaRPr sz="2400">
              <a:latin typeface="Arial"/>
              <a:cs typeface="Arial"/>
            </a:endParaRPr>
          </a:p>
          <a:p>
            <a:pPr marL="716280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16915" algn="l"/>
              </a:tabLst>
            </a:pPr>
            <a:r>
              <a:rPr sz="2400" b="0" u="none" spc="-5" dirty="0">
                <a:latin typeface="Arial"/>
                <a:cs typeface="Arial"/>
              </a:rPr>
              <a:t>Analge</a:t>
            </a:r>
            <a:r>
              <a:rPr sz="2400" b="0" u="none" dirty="0">
                <a:latin typeface="Arial"/>
                <a:cs typeface="Arial"/>
              </a:rPr>
              <a:t>s</a:t>
            </a:r>
            <a:r>
              <a:rPr sz="2400" b="0" u="none" spc="-5" dirty="0">
                <a:latin typeface="Arial"/>
                <a:cs typeface="Arial"/>
              </a:rPr>
              <a:t>i</a:t>
            </a:r>
            <a:r>
              <a:rPr sz="2400" b="0" u="none" dirty="0">
                <a:latin typeface="Arial"/>
                <a:cs typeface="Arial"/>
              </a:rPr>
              <a:t>a</a:t>
            </a:r>
            <a:r>
              <a:rPr sz="2400" b="0" u="none" spc="35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i</a:t>
            </a:r>
            <a:r>
              <a:rPr sz="2400" b="0" u="none" dirty="0">
                <a:latin typeface="Arial"/>
                <a:cs typeface="Arial"/>
              </a:rPr>
              <a:t>n</a:t>
            </a:r>
            <a:r>
              <a:rPr sz="2400" b="0" u="none" spc="10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Abd</a:t>
            </a:r>
            <a:r>
              <a:rPr sz="2400" b="0" u="none" dirty="0">
                <a:latin typeface="Arial"/>
                <a:cs typeface="Arial"/>
              </a:rPr>
              <a:t>o</a:t>
            </a:r>
            <a:r>
              <a:rPr sz="2400" b="0" u="none" spc="10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pai</a:t>
            </a:r>
            <a:r>
              <a:rPr sz="2400" b="0" u="none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716280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16915" algn="l"/>
              </a:tabLst>
            </a:pPr>
            <a:r>
              <a:rPr sz="2400" b="0" u="none" spc="-5" dirty="0">
                <a:latin typeface="Arial"/>
                <a:cs typeface="Arial"/>
              </a:rPr>
              <a:t>Lub</a:t>
            </a:r>
            <a:r>
              <a:rPr sz="2400" b="0" u="none" dirty="0">
                <a:latin typeface="Arial"/>
                <a:cs typeface="Arial"/>
              </a:rPr>
              <a:t>r</a:t>
            </a:r>
            <a:r>
              <a:rPr sz="2400" b="0" u="none" spc="-5" dirty="0">
                <a:latin typeface="Arial"/>
                <a:cs typeface="Arial"/>
              </a:rPr>
              <a:t>i</a:t>
            </a:r>
            <a:r>
              <a:rPr sz="2400" b="0" u="none" dirty="0">
                <a:latin typeface="Arial"/>
                <a:cs typeface="Arial"/>
              </a:rPr>
              <a:t>c</a:t>
            </a:r>
            <a:r>
              <a:rPr sz="2400" b="0" u="none" spc="-5" dirty="0">
                <a:latin typeface="Arial"/>
                <a:cs typeface="Arial"/>
              </a:rPr>
              <a:t>an</a:t>
            </a:r>
            <a:r>
              <a:rPr sz="2400" b="0" u="none" dirty="0">
                <a:latin typeface="Arial"/>
                <a:cs typeface="Arial"/>
              </a:rPr>
              <a:t>t</a:t>
            </a:r>
            <a:r>
              <a:rPr sz="2400" b="0" u="none" spc="20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o</a:t>
            </a:r>
            <a:r>
              <a:rPr sz="2400" b="0" u="none" dirty="0">
                <a:latin typeface="Arial"/>
                <a:cs typeface="Arial"/>
              </a:rPr>
              <a:t>n a s</a:t>
            </a:r>
            <a:r>
              <a:rPr sz="2400" b="0" u="none" spc="-5" dirty="0">
                <a:latin typeface="Arial"/>
                <a:cs typeface="Arial"/>
              </a:rPr>
              <a:t>pe</a:t>
            </a:r>
            <a:r>
              <a:rPr sz="2400" b="0" u="none" dirty="0">
                <a:latin typeface="Arial"/>
                <a:cs typeface="Arial"/>
              </a:rPr>
              <a:t>c</a:t>
            </a:r>
            <a:r>
              <a:rPr sz="2400" b="0" u="none" spc="-5" dirty="0">
                <a:latin typeface="Arial"/>
                <a:cs typeface="Arial"/>
              </a:rPr>
              <a:t>ulum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711835">
              <a:lnSpc>
                <a:spcPct val="100000"/>
              </a:lnSpc>
            </a:pPr>
            <a:r>
              <a:rPr dirty="0"/>
              <a:t>U</a:t>
            </a:r>
            <a:r>
              <a:rPr spc="-5" dirty="0"/>
              <a:t>nd</a:t>
            </a:r>
            <a:r>
              <a:rPr dirty="0"/>
              <a:t>ers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nd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is</a:t>
            </a:r>
            <a:r>
              <a:rPr spc="-5" dirty="0"/>
              <a:t>t</a:t>
            </a:r>
            <a:r>
              <a:rPr dirty="0"/>
              <a:t>ics?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455" rIns="0" bIns="0" rtlCol="0">
            <a:spAutoFit/>
          </a:bodyPr>
          <a:lstStyle/>
          <a:p>
            <a:pPr marL="661670">
              <a:lnSpc>
                <a:spcPts val="4760"/>
              </a:lnSpc>
            </a:pPr>
            <a:r>
              <a:rPr sz="4000" b="0" spc="-10" dirty="0">
                <a:latin typeface="Arial"/>
                <a:cs typeface="Arial"/>
              </a:rPr>
              <a:t>R</a:t>
            </a:r>
            <a:r>
              <a:rPr sz="4000" b="0" spc="-5" dirty="0">
                <a:latin typeface="Arial"/>
                <a:cs typeface="Arial"/>
              </a:rPr>
              <a:t>i</a:t>
            </a:r>
            <a:r>
              <a:rPr sz="4000" b="0" dirty="0">
                <a:latin typeface="Arial"/>
                <a:cs typeface="Arial"/>
              </a:rPr>
              <a:t>sk</a:t>
            </a:r>
            <a:r>
              <a:rPr sz="4000" b="0" spc="-5" dirty="0">
                <a:latin typeface="Arial"/>
                <a:cs typeface="Arial"/>
              </a:rPr>
              <a:t>:</a:t>
            </a:r>
            <a:r>
              <a:rPr sz="4000" b="0" spc="-10" dirty="0">
                <a:latin typeface="Arial"/>
                <a:cs typeface="Arial"/>
              </a:rPr>
              <a:t> Re</a:t>
            </a:r>
            <a:r>
              <a:rPr sz="4000" b="0" spc="-5" dirty="0">
                <a:latin typeface="Arial"/>
                <a:cs typeface="Arial"/>
              </a:rPr>
              <a:t>l</a:t>
            </a:r>
            <a:r>
              <a:rPr sz="4000" b="0" spc="-10" dirty="0">
                <a:latin typeface="Arial"/>
                <a:cs typeface="Arial"/>
              </a:rPr>
              <a:t>a</a:t>
            </a:r>
            <a:r>
              <a:rPr sz="4000" b="0" dirty="0">
                <a:latin typeface="Arial"/>
                <a:cs typeface="Arial"/>
              </a:rPr>
              <a:t>t</a:t>
            </a:r>
            <a:r>
              <a:rPr sz="4000" b="0" spc="-5" dirty="0">
                <a:latin typeface="Arial"/>
                <a:cs typeface="Arial"/>
              </a:rPr>
              <a:t>i</a:t>
            </a:r>
            <a:r>
              <a:rPr sz="4000" b="0" dirty="0">
                <a:latin typeface="Arial"/>
                <a:cs typeface="Arial"/>
              </a:rPr>
              <a:t>v</a:t>
            </a:r>
            <a:r>
              <a:rPr sz="4000" b="0" spc="-10" dirty="0">
                <a:latin typeface="Arial"/>
                <a:cs typeface="Arial"/>
              </a:rPr>
              <a:t>e,</a:t>
            </a:r>
            <a:r>
              <a:rPr sz="4000" b="0" spc="20" dirty="0">
                <a:latin typeface="Arial"/>
                <a:cs typeface="Arial"/>
              </a:rPr>
              <a:t> </a:t>
            </a:r>
            <a:r>
              <a:rPr sz="4000" b="0" spc="-10" dirty="0">
                <a:latin typeface="Arial"/>
                <a:cs typeface="Arial"/>
              </a:rPr>
              <a:t>Ab</a:t>
            </a:r>
            <a:r>
              <a:rPr sz="4000" b="0" dirty="0">
                <a:latin typeface="Arial"/>
                <a:cs typeface="Arial"/>
              </a:rPr>
              <a:t>s</a:t>
            </a:r>
            <a:r>
              <a:rPr sz="4000" b="0" spc="-10" dirty="0">
                <a:latin typeface="Arial"/>
                <a:cs typeface="Arial"/>
              </a:rPr>
              <a:t>o</a:t>
            </a:r>
            <a:r>
              <a:rPr sz="4000" b="0" spc="-5" dirty="0">
                <a:latin typeface="Arial"/>
                <a:cs typeface="Arial"/>
              </a:rPr>
              <a:t>l</a:t>
            </a:r>
            <a:r>
              <a:rPr sz="4000" b="0" spc="-10" dirty="0">
                <a:latin typeface="Arial"/>
                <a:cs typeface="Arial"/>
              </a:rPr>
              <a:t>u</a:t>
            </a:r>
            <a:r>
              <a:rPr sz="4000" b="0" dirty="0">
                <a:latin typeface="Arial"/>
                <a:cs typeface="Arial"/>
              </a:rPr>
              <a:t>t</a:t>
            </a:r>
            <a:r>
              <a:rPr sz="4000" b="0" spc="-5" dirty="0">
                <a:latin typeface="Arial"/>
                <a:cs typeface="Arial"/>
              </a:rPr>
              <a:t>e</a:t>
            </a:r>
            <a:r>
              <a:rPr sz="4000" b="0" spc="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&amp;</a:t>
            </a:r>
            <a:r>
              <a:rPr sz="4000" b="0" spc="-15" dirty="0">
                <a:latin typeface="Arial"/>
                <a:cs typeface="Arial"/>
              </a:rPr>
              <a:t> </a:t>
            </a:r>
            <a:r>
              <a:rPr sz="4000" b="0" spc="-10" dirty="0">
                <a:latin typeface="Arial"/>
                <a:cs typeface="Arial"/>
              </a:rPr>
              <a:t>NNT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42286"/>
            <a:ext cx="7609840" cy="12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ts val="3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</a:t>
            </a:r>
            <a:r>
              <a:rPr sz="2800" spc="-5" dirty="0">
                <a:latin typeface="Arial"/>
                <a:cs typeface="Arial"/>
              </a:rPr>
              <a:t>u </a:t>
            </a:r>
            <a:r>
              <a:rPr sz="2800" dirty="0">
                <a:latin typeface="Arial"/>
                <a:cs typeface="Arial"/>
              </a:rPr>
              <a:t>don</a:t>
            </a:r>
            <a:r>
              <a:rPr sz="2800" spc="-5" dirty="0">
                <a:latin typeface="ＭＳ Ｐゴシック"/>
                <a:cs typeface="ＭＳ Ｐゴシック"/>
              </a:rPr>
              <a:t>’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kno</a:t>
            </a:r>
            <a:r>
              <a:rPr sz="2800" spc="-5" dirty="0">
                <a:latin typeface="Arial"/>
                <a:cs typeface="Arial"/>
              </a:rPr>
              <a:t>w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her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ar</a:t>
            </a:r>
            <a:r>
              <a:rPr sz="2800" spc="-5" dirty="0">
                <a:latin typeface="Arial"/>
                <a:cs typeface="Arial"/>
              </a:rPr>
              <a:t>t,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</a:t>
            </a:r>
            <a:r>
              <a:rPr sz="2800" dirty="0">
                <a:latin typeface="ＭＳ Ｐゴシック"/>
                <a:cs typeface="ＭＳ Ｐゴシック"/>
              </a:rPr>
              <a:t>’</a:t>
            </a:r>
            <a:r>
              <a:rPr sz="2800" spc="-5" dirty="0">
                <a:latin typeface="Arial"/>
                <a:cs typeface="Arial"/>
              </a:rPr>
              <a:t>s </a:t>
            </a:r>
            <a:r>
              <a:rPr sz="2800" dirty="0">
                <a:latin typeface="Arial"/>
                <a:cs typeface="Arial"/>
              </a:rPr>
              <a:t>har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kno</a:t>
            </a:r>
            <a:r>
              <a:rPr sz="2800" spc="-5" dirty="0">
                <a:latin typeface="Arial"/>
                <a:cs typeface="Arial"/>
              </a:rPr>
              <a:t>w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her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</a:t>
            </a:r>
            <a:r>
              <a:rPr sz="2800" spc="-5" dirty="0">
                <a:latin typeface="Arial"/>
                <a:cs typeface="Arial"/>
              </a:rPr>
              <a:t>u fi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sh.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329"/>
              </a:lnSpc>
              <a:spcBef>
                <a:spcPts val="295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Z</a:t>
            </a:r>
            <a:r>
              <a:rPr sz="2800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acc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reduce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ng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70%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4739431"/>
            <a:ext cx="7839075" cy="190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u="heavy" spc="-10" dirty="0">
                <a:latin typeface="Arial"/>
                <a:cs typeface="Arial"/>
              </a:rPr>
              <a:t>Bo</a:t>
            </a:r>
            <a:r>
              <a:rPr sz="2800" b="1" u="heavy" dirty="0">
                <a:latin typeface="Arial"/>
                <a:cs typeface="Arial"/>
              </a:rPr>
              <a:t>t</a:t>
            </a:r>
            <a:r>
              <a:rPr sz="2800" b="1" u="heavy" spc="-5" dirty="0">
                <a:latin typeface="Arial"/>
                <a:cs typeface="Arial"/>
              </a:rPr>
              <a:t>t</a:t>
            </a:r>
            <a:r>
              <a:rPr sz="2800" b="1" u="heavy" spc="-10" dirty="0">
                <a:latin typeface="Arial"/>
                <a:cs typeface="Arial"/>
              </a:rPr>
              <a:t>om</a:t>
            </a:r>
            <a:r>
              <a:rPr sz="2800" b="1" u="heavy" dirty="0">
                <a:latin typeface="Arial"/>
                <a:cs typeface="Arial"/>
              </a:rPr>
              <a:t>-</a:t>
            </a:r>
            <a:r>
              <a:rPr sz="2800" b="1" u="heavy" spc="-10" dirty="0">
                <a:latin typeface="Arial"/>
                <a:cs typeface="Arial"/>
              </a:rPr>
              <a:t>L</a:t>
            </a:r>
            <a:r>
              <a:rPr sz="2800" b="1" u="heavy" spc="-5" dirty="0">
                <a:latin typeface="Arial"/>
                <a:cs typeface="Arial"/>
              </a:rPr>
              <a:t>i</a:t>
            </a:r>
            <a:r>
              <a:rPr sz="2800" b="1" u="heavy" spc="-10" dirty="0">
                <a:latin typeface="Arial"/>
                <a:cs typeface="Arial"/>
              </a:rPr>
              <a:t>n</a:t>
            </a:r>
            <a:r>
              <a:rPr sz="2800" b="1" u="heavy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: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ve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3 </a:t>
            </a:r>
            <a:r>
              <a:rPr sz="2800" b="1" spc="-40" dirty="0">
                <a:latin typeface="Arial"/>
                <a:cs typeface="Arial"/>
              </a:rPr>
              <a:t>y</a:t>
            </a:r>
            <a:r>
              <a:rPr sz="2800" b="1" dirty="0">
                <a:latin typeface="Arial"/>
                <a:cs typeface="Arial"/>
              </a:rPr>
              <a:t>ears</a:t>
            </a:r>
            <a:r>
              <a:rPr sz="2800" b="1" spc="-5" dirty="0">
                <a:latin typeface="Arial"/>
                <a:cs typeface="Arial"/>
              </a:rPr>
              <a:t>,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on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 </a:t>
            </a:r>
            <a:r>
              <a:rPr sz="2800" b="1" dirty="0">
                <a:latin typeface="Arial"/>
                <a:cs typeface="Arial"/>
              </a:rPr>
              <a:t>60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70 </a:t>
            </a:r>
            <a:r>
              <a:rPr sz="2800" b="1" spc="-10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at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10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w</a:t>
            </a:r>
            <a:r>
              <a:rPr sz="2800" b="1" spc="-5" dirty="0">
                <a:latin typeface="Arial"/>
                <a:cs typeface="Arial"/>
              </a:rPr>
              <a:t>ill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av</a:t>
            </a:r>
            <a:r>
              <a:rPr sz="2800" b="1" spc="-10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id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ng</a:t>
            </a:r>
            <a:r>
              <a:rPr sz="2800" b="1" spc="-5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s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du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o 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vacc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400"/>
              </a:spcBef>
              <a:tabLst>
                <a:tab pos="661670" algn="l"/>
              </a:tabLst>
            </a:pPr>
            <a:r>
              <a:rPr sz="2400" b="1" dirty="0">
                <a:latin typeface="Arial"/>
                <a:cs typeface="Arial"/>
              </a:rPr>
              <a:t>-	O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35</a:t>
            </a:r>
            <a:r>
              <a:rPr sz="2400" b="1" dirty="0">
                <a:latin typeface="Arial"/>
                <a:cs typeface="Arial"/>
              </a:rPr>
              <a:t>0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pos</a:t>
            </a:r>
            <a:r>
              <a:rPr sz="2400" b="1" dirty="0">
                <a:latin typeface="Arial"/>
                <a:cs typeface="Arial"/>
              </a:rPr>
              <a:t>t-</a:t>
            </a:r>
            <a:r>
              <a:rPr sz="2400" b="1" spc="-5" dirty="0">
                <a:latin typeface="Arial"/>
                <a:cs typeface="Arial"/>
              </a:rPr>
              <a:t>he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pe</a:t>
            </a:r>
            <a:r>
              <a:rPr sz="2400" b="1" dirty="0">
                <a:latin typeface="Arial"/>
                <a:cs typeface="Arial"/>
              </a:rPr>
              <a:t>tic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neu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800">
              <a:latin typeface="Times New Roman"/>
              <a:cs typeface="Times New Roman"/>
            </a:endParaRPr>
          </a:p>
          <a:p>
            <a:pPr marL="3060700">
              <a:lnSpc>
                <a:spcPct val="100000"/>
              </a:lnSpc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10" dirty="0">
                <a:latin typeface="Arial"/>
                <a:cs typeface="Arial"/>
              </a:rPr>
              <a:t>12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2012.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14287" y="2805112"/>
          <a:ext cx="9144000" cy="1704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1371600"/>
                <a:gridCol w="1752600"/>
                <a:gridCol w="1295400"/>
                <a:gridCol w="1828800"/>
              </a:tblGrid>
              <a:tr h="6096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udy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acebo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Zos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4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Bene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fit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NN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(3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(3 yrs)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03%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62%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41%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71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 ≥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0 (3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yrs)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42%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67%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75%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58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3490" y="253730"/>
            <a:ext cx="6115050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5470" marR="5080" indent="-57340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S</a:t>
            </a:r>
            <a:r>
              <a:rPr sz="4400" spc="-5" dirty="0">
                <a:latin typeface="Arial"/>
                <a:cs typeface="Arial"/>
              </a:rPr>
              <a:t>ta</a:t>
            </a:r>
            <a:r>
              <a:rPr sz="4400" dirty="0">
                <a:latin typeface="Arial"/>
                <a:cs typeface="Arial"/>
              </a:rPr>
              <a:t>tis</a:t>
            </a:r>
            <a:r>
              <a:rPr sz="4400" spc="-5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ic</a:t>
            </a:r>
            <a:r>
              <a:rPr sz="4400" spc="-5" dirty="0">
                <a:latin typeface="Arial"/>
                <a:cs typeface="Arial"/>
              </a:rPr>
              <a:t>a</a:t>
            </a:r>
            <a:r>
              <a:rPr sz="4400" dirty="0">
                <a:latin typeface="Arial"/>
                <a:cs typeface="Arial"/>
              </a:rPr>
              <a:t>l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Si</a:t>
            </a:r>
            <a:r>
              <a:rPr sz="4400" spc="-5" dirty="0">
                <a:latin typeface="Arial"/>
                <a:cs typeface="Arial"/>
              </a:rPr>
              <a:t>gn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5" dirty="0">
                <a:latin typeface="Arial"/>
                <a:cs typeface="Arial"/>
              </a:rPr>
              <a:t>f</a:t>
            </a:r>
            <a:r>
              <a:rPr sz="4400" dirty="0">
                <a:latin typeface="Arial"/>
                <a:cs typeface="Arial"/>
              </a:rPr>
              <a:t>ic</a:t>
            </a:r>
            <a:r>
              <a:rPr sz="4400" spc="-5" dirty="0">
                <a:latin typeface="Arial"/>
                <a:cs typeface="Arial"/>
              </a:rPr>
              <a:t>an</a:t>
            </a:r>
            <a:r>
              <a:rPr sz="4400" dirty="0">
                <a:latin typeface="Arial"/>
                <a:cs typeface="Arial"/>
              </a:rPr>
              <a:t>ce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&amp; Confu</a:t>
            </a:r>
            <a:r>
              <a:rPr sz="4400" spc="5" dirty="0">
                <a:latin typeface="Arial"/>
                <a:cs typeface="Arial"/>
              </a:rPr>
              <a:t>si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Inte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spc="5" dirty="0">
                <a:latin typeface="Arial"/>
                <a:cs typeface="Arial"/>
              </a:rPr>
              <a:t>v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5" dirty="0">
                <a:latin typeface="Arial"/>
                <a:cs typeface="Arial"/>
              </a:rPr>
              <a:t>ls</a:t>
            </a:r>
            <a:r>
              <a:rPr sz="4400" dirty="0">
                <a:latin typeface="Arial"/>
                <a:cs typeface="Arial"/>
              </a:rPr>
              <a:t>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173" y="144192"/>
            <a:ext cx="400621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No</a:t>
            </a:r>
            <a:r>
              <a:rPr b="0" u="none" spc="5" dirty="0">
                <a:latin typeface="Arial"/>
                <a:cs typeface="Arial"/>
              </a:rPr>
              <a:t>v</a:t>
            </a:r>
            <a:r>
              <a:rPr b="0" u="none" dirty="0">
                <a:latin typeface="Arial"/>
                <a:cs typeface="Arial"/>
              </a:rPr>
              <a:t>el</a:t>
            </a:r>
          </a:p>
          <a:p>
            <a:pPr algn="ctr">
              <a:lnSpc>
                <a:spcPts val="5235"/>
              </a:lnSpc>
            </a:pPr>
            <a:r>
              <a:rPr b="0" u="none" dirty="0">
                <a:latin typeface="Arial"/>
                <a:cs typeface="Arial"/>
              </a:rPr>
              <a:t>Ant</a:t>
            </a:r>
            <a:r>
              <a:rPr b="0" u="none" spc="5" dirty="0">
                <a:latin typeface="Arial"/>
                <a:cs typeface="Arial"/>
              </a:rPr>
              <a:t>i</a:t>
            </a:r>
            <a:r>
              <a:rPr b="0" u="none" spc="-5" dirty="0">
                <a:latin typeface="Arial"/>
                <a:cs typeface="Arial"/>
              </a:rPr>
              <a:t>-</a:t>
            </a:r>
            <a:r>
              <a:rPr b="0" u="none" dirty="0">
                <a:latin typeface="Arial"/>
                <a:cs typeface="Arial"/>
              </a:rPr>
              <a:t>Coagu</a:t>
            </a:r>
            <a:r>
              <a:rPr b="0" u="none" spc="5" dirty="0">
                <a:latin typeface="Arial"/>
                <a:cs typeface="Arial"/>
              </a:rPr>
              <a:t>l</a:t>
            </a:r>
            <a:r>
              <a:rPr b="0" u="none" dirty="0">
                <a:latin typeface="Arial"/>
                <a:cs typeface="Arial"/>
              </a:rPr>
              <a:t>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56531"/>
            <a:ext cx="4310380" cy="351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5110" indent="-342900">
              <a:lnSpc>
                <a:spcPct val="100699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“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ST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dirty="0">
                <a:latin typeface="Arial"/>
                <a:cs typeface="Arial"/>
              </a:rPr>
              <a:t>ap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xaba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AF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ＭＳ Ｐゴシック"/>
                <a:cs typeface="ＭＳ Ｐゴシック"/>
              </a:rPr>
              <a:t>“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pos</a:t>
            </a:r>
            <a:r>
              <a:rPr sz="2800" spc="-5" dirty="0">
                <a:latin typeface="Arial"/>
                <a:cs typeface="Arial"/>
              </a:rPr>
              <a:t>iti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dirty="0">
                <a:latin typeface="Arial"/>
                <a:cs typeface="Arial"/>
              </a:rPr>
              <a:t>ye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ＭＳ Ｐゴシック"/>
                <a:cs typeface="ＭＳ Ｐゴシック"/>
              </a:rPr>
              <a:t>“</a:t>
            </a:r>
            <a:r>
              <a:rPr sz="2800" spc="-5" dirty="0">
                <a:latin typeface="Arial"/>
                <a:cs typeface="Arial"/>
              </a:rPr>
              <a:t>fi</a:t>
            </a:r>
            <a:r>
              <a:rPr sz="2800" dirty="0">
                <a:latin typeface="Arial"/>
                <a:cs typeface="Arial"/>
              </a:rPr>
              <a:t>rs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 t</a:t>
            </a:r>
            <a:r>
              <a:rPr sz="2800" dirty="0">
                <a:latin typeface="Arial"/>
                <a:cs typeface="Arial"/>
              </a:rPr>
              <a:t>hre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new ora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coagu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sho</a:t>
            </a:r>
            <a:r>
              <a:rPr sz="2800" spc="-5" dirty="0">
                <a:latin typeface="Arial"/>
                <a:cs typeface="Arial"/>
              </a:rPr>
              <a:t>w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ear</a:t>
            </a:r>
            <a:r>
              <a:rPr sz="2800" spc="-5" dirty="0">
                <a:latin typeface="Arial"/>
                <a:cs typeface="Arial"/>
              </a:rPr>
              <a:t>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gn</a:t>
            </a:r>
            <a:r>
              <a:rPr sz="2800" spc="-5" dirty="0">
                <a:latin typeface="Arial"/>
                <a:cs typeface="Arial"/>
              </a:rPr>
              <a:t>ifi</a:t>
            </a:r>
            <a:r>
              <a:rPr sz="2800" dirty="0">
                <a:latin typeface="Arial"/>
                <a:cs typeface="Arial"/>
              </a:rPr>
              <a:t>cant reduc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-cause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lit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3791" y="4913376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3791" y="3948684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3791" y="2983992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3791" y="2019300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3791" y="1053083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3791" y="88392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3791" y="88392"/>
            <a:ext cx="0" cy="5789930"/>
          </a:xfrm>
          <a:custGeom>
            <a:avLst/>
            <a:gdLst/>
            <a:ahLst/>
            <a:cxnLst/>
            <a:rect l="l" t="t" r="r" b="b"/>
            <a:pathLst>
              <a:path h="5789930">
                <a:moveTo>
                  <a:pt x="0" y="5789676"/>
                </a:moveTo>
                <a:lnTo>
                  <a:pt x="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5691" y="58780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5691" y="49133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5691" y="39486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5691" y="29839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5691" y="20193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5691" y="1053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5691" y="883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3791" y="5878067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301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93791" y="587806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4535" y="587806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56804" y="587806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4164" y="1063752"/>
            <a:ext cx="0" cy="955675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0"/>
                </a:moveTo>
                <a:lnTo>
                  <a:pt x="0" y="955547"/>
                </a:lnTo>
              </a:path>
            </a:pathLst>
          </a:custGeom>
          <a:ln w="24384">
            <a:solidFill>
              <a:srgbClr val="DD08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66431" y="1053083"/>
            <a:ext cx="0" cy="1111250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0995"/>
                </a:lnTo>
              </a:path>
            </a:pathLst>
          </a:custGeom>
          <a:ln w="24384">
            <a:solidFill>
              <a:srgbClr val="DD08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1464" y="1585213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25908">
            <a:solidFill>
              <a:srgbClr val="0505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1464" y="157226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0" y="0"/>
                </a:moveTo>
                <a:lnTo>
                  <a:pt x="25908" y="0"/>
                </a:lnTo>
                <a:lnTo>
                  <a:pt x="25908" y="25908"/>
                </a:lnTo>
                <a:lnTo>
                  <a:pt x="0" y="2590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3731" y="1632457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8">
            <a:solidFill>
              <a:srgbClr val="0505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53731" y="16195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0"/>
                </a:moveTo>
                <a:lnTo>
                  <a:pt x="25907" y="0"/>
                </a:lnTo>
                <a:lnTo>
                  <a:pt x="25907" y="25908"/>
                </a:lnTo>
                <a:lnTo>
                  <a:pt x="0" y="2590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01767" y="5802577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95894" y="4837696"/>
            <a:ext cx="2025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.</a:t>
            </a:r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95894" y="3872815"/>
            <a:ext cx="2025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.</a:t>
            </a:r>
            <a:r>
              <a:rPr sz="1000" spc="-5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95894" y="2907934"/>
            <a:ext cx="2025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.</a:t>
            </a:r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5894" y="1943053"/>
            <a:ext cx="2025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.</a:t>
            </a:r>
            <a:r>
              <a:rPr sz="1000" spc="-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01767" y="978172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95850" y="13325"/>
            <a:ext cx="2025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0" dirty="0">
                <a:latin typeface="Arial"/>
                <a:cs typeface="Arial"/>
              </a:rPr>
              <a:t>.</a:t>
            </a:r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29135" y="5972633"/>
            <a:ext cx="7118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Ap</a:t>
            </a:r>
            <a:r>
              <a:rPr sz="1200" b="1" dirty="0">
                <a:latin typeface="Arial"/>
                <a:cs typeface="Arial"/>
              </a:rPr>
              <a:t>ix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55015" y="5972633"/>
            <a:ext cx="8204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65307" y="2881992"/>
            <a:ext cx="4495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65307" y="3145981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w CI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06156" y="3486150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8">
            <a:solidFill>
              <a:srgbClr val="0505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65307" y="3410018"/>
            <a:ext cx="8445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oi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 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im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26508" y="0"/>
            <a:ext cx="4318000" cy="6223000"/>
          </a:xfrm>
          <a:custGeom>
            <a:avLst/>
            <a:gdLst/>
            <a:ahLst/>
            <a:cxnLst/>
            <a:rect l="l" t="t" r="r" b="b"/>
            <a:pathLst>
              <a:path w="4318000" h="6223000">
                <a:moveTo>
                  <a:pt x="4317492" y="6222492"/>
                </a:moveTo>
                <a:lnTo>
                  <a:pt x="0" y="6222492"/>
                </a:lnTo>
                <a:lnTo>
                  <a:pt x="0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739" y="6282173"/>
            <a:ext cx="8037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0" algn="l"/>
              </a:tabLst>
            </a:pP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tt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://</a:t>
            </a:r>
            <a:r>
              <a:rPr sz="1800" u="sng" spc="-3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ww</a:t>
            </a:r>
            <a:r>
              <a:rPr sz="1800" u="sng" spc="-114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.t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heh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rt.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rt</a:t>
            </a:r>
            <a:r>
              <a:rPr sz="18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i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</a:t>
            </a:r>
            <a:r>
              <a:rPr sz="18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l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1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26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8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723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800" dirty="0">
                <a:latin typeface="Arial"/>
                <a:cs typeface="Arial"/>
              </a:rPr>
              <a:t>,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ga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150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 M</a:t>
            </a:r>
            <a:r>
              <a:rPr sz="1800" spc="-10" dirty="0"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892" y="6556493"/>
            <a:ext cx="191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2009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361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139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51.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21560" y="6556493"/>
            <a:ext cx="4695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aban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365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-10" dirty="0">
                <a:latin typeface="Arial"/>
                <a:cs typeface="Arial"/>
              </a:rPr>
              <a:t>981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92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173" y="144192"/>
            <a:ext cx="400621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No</a:t>
            </a:r>
            <a:r>
              <a:rPr b="0" u="none" spc="5" dirty="0">
                <a:latin typeface="Arial"/>
                <a:cs typeface="Arial"/>
              </a:rPr>
              <a:t>v</a:t>
            </a:r>
            <a:r>
              <a:rPr b="0" u="none" dirty="0">
                <a:latin typeface="Arial"/>
                <a:cs typeface="Arial"/>
              </a:rPr>
              <a:t>el</a:t>
            </a:r>
          </a:p>
          <a:p>
            <a:pPr algn="ctr">
              <a:lnSpc>
                <a:spcPts val="5235"/>
              </a:lnSpc>
            </a:pPr>
            <a:r>
              <a:rPr b="0" u="none" dirty="0">
                <a:latin typeface="Arial"/>
                <a:cs typeface="Arial"/>
              </a:rPr>
              <a:t>Ant</a:t>
            </a:r>
            <a:r>
              <a:rPr b="0" u="none" spc="5" dirty="0">
                <a:latin typeface="Arial"/>
                <a:cs typeface="Arial"/>
              </a:rPr>
              <a:t>i</a:t>
            </a:r>
            <a:r>
              <a:rPr b="0" u="none" spc="-5" dirty="0">
                <a:latin typeface="Arial"/>
                <a:cs typeface="Arial"/>
              </a:rPr>
              <a:t>-</a:t>
            </a:r>
            <a:r>
              <a:rPr b="0" u="none" dirty="0">
                <a:latin typeface="Arial"/>
                <a:cs typeface="Arial"/>
              </a:rPr>
              <a:t>Coagu</a:t>
            </a:r>
            <a:r>
              <a:rPr b="0" u="none" spc="5" dirty="0">
                <a:latin typeface="Arial"/>
                <a:cs typeface="Arial"/>
              </a:rPr>
              <a:t>l</a:t>
            </a:r>
            <a:r>
              <a:rPr b="0" u="none" dirty="0">
                <a:latin typeface="Arial"/>
                <a:cs typeface="Arial"/>
              </a:rPr>
              <a:t>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56531"/>
            <a:ext cx="4310380" cy="351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5110" indent="-342900">
              <a:lnSpc>
                <a:spcPct val="100699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“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ST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dirty="0">
                <a:latin typeface="Arial"/>
                <a:cs typeface="Arial"/>
              </a:rPr>
              <a:t>ap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xaba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AF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ＭＳ Ｐゴシック"/>
                <a:cs typeface="ＭＳ Ｐゴシック"/>
              </a:rPr>
              <a:t>“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pos</a:t>
            </a:r>
            <a:r>
              <a:rPr sz="2800" spc="-5" dirty="0">
                <a:latin typeface="Arial"/>
                <a:cs typeface="Arial"/>
              </a:rPr>
              <a:t>iti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dirty="0">
                <a:latin typeface="Arial"/>
                <a:cs typeface="Arial"/>
              </a:rPr>
              <a:t>ye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ＭＳ Ｐゴシック"/>
                <a:cs typeface="ＭＳ Ｐゴシック"/>
              </a:rPr>
              <a:t>“</a:t>
            </a:r>
            <a:r>
              <a:rPr sz="2800" spc="-5" dirty="0">
                <a:latin typeface="Arial"/>
                <a:cs typeface="Arial"/>
              </a:rPr>
              <a:t>fi</a:t>
            </a:r>
            <a:r>
              <a:rPr sz="2800" dirty="0">
                <a:latin typeface="Arial"/>
                <a:cs typeface="Arial"/>
              </a:rPr>
              <a:t>rs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 t</a:t>
            </a:r>
            <a:r>
              <a:rPr sz="2800" dirty="0">
                <a:latin typeface="Arial"/>
                <a:cs typeface="Arial"/>
              </a:rPr>
              <a:t>hre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new ora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coagu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sho</a:t>
            </a:r>
            <a:r>
              <a:rPr sz="2800" spc="-5" dirty="0">
                <a:latin typeface="Arial"/>
                <a:cs typeface="Arial"/>
              </a:rPr>
              <a:t>w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ear</a:t>
            </a:r>
            <a:r>
              <a:rPr sz="2800" spc="-5" dirty="0">
                <a:latin typeface="Arial"/>
                <a:cs typeface="Arial"/>
              </a:rPr>
              <a:t>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gn</a:t>
            </a:r>
            <a:r>
              <a:rPr sz="2800" spc="-5" dirty="0">
                <a:latin typeface="Arial"/>
                <a:cs typeface="Arial"/>
              </a:rPr>
              <a:t>ifi</a:t>
            </a:r>
            <a:r>
              <a:rPr sz="2800" dirty="0">
                <a:latin typeface="Arial"/>
                <a:cs typeface="Arial"/>
              </a:rPr>
              <a:t>cant reduc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-cause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lit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0"/>
            <a:ext cx="4419599" cy="617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9940" y="832286"/>
            <a:ext cx="14090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gnifi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3x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282173"/>
            <a:ext cx="8037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0" algn="l"/>
              </a:tabLst>
            </a:pP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tt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://</a:t>
            </a:r>
            <a:r>
              <a:rPr sz="1800" u="sng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ww</a:t>
            </a:r>
            <a:r>
              <a:rPr sz="1800" u="sng" spc="-114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.t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heh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rt.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g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rt</a:t>
            </a:r>
            <a:r>
              <a:rPr sz="18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1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26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8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723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d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</a:t>
            </a:r>
            <a:r>
              <a:rPr sz="1800" dirty="0">
                <a:latin typeface="Arial"/>
                <a:cs typeface="Arial"/>
              </a:rPr>
              <a:t>,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ga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150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 M</a:t>
            </a:r>
            <a:r>
              <a:rPr sz="1800" spc="-10" dirty="0"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92" y="6556493"/>
            <a:ext cx="191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2009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361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139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51.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1560" y="6556493"/>
            <a:ext cx="4695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aban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365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-10" dirty="0">
                <a:latin typeface="Arial"/>
                <a:cs typeface="Arial"/>
              </a:rPr>
              <a:t>981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92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Faculty/Presenter Disclosure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Faculty/Presenter: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Christina </a:t>
            </a:r>
            <a:r>
              <a:rPr lang="en-US" sz="2400" b="1" dirty="0" smtClean="0">
                <a:solidFill>
                  <a:srgbClr val="000000"/>
                </a:solidFill>
              </a:rPr>
              <a:t>Korownyk</a:t>
            </a:r>
            <a:endParaRPr lang="en-US" dirty="0" smtClean="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Relationships with commercial interests: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Pay from U of A and Alberta Health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Research and Speaking Fees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</a:rPr>
              <a:t>Non-Profit Sources </a:t>
            </a:r>
            <a:r>
              <a:rPr lang="en-US" sz="2400" dirty="0" smtClean="0">
                <a:solidFill>
                  <a:srgbClr val="000000"/>
                </a:solidFill>
              </a:rPr>
              <a:t>(Alberta College of Family Physicians, TOP, Primary care networks, etc)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</a:rPr>
              <a:t>No funding from industry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1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No</a:t>
            </a:r>
            <a:r>
              <a:rPr b="0" u="none" spc="5" dirty="0">
                <a:latin typeface="Arial"/>
                <a:cs typeface="Arial"/>
              </a:rPr>
              <a:t>v</a:t>
            </a:r>
            <a:r>
              <a:rPr b="0" u="none" dirty="0">
                <a:latin typeface="Arial"/>
                <a:cs typeface="Arial"/>
              </a:rPr>
              <a:t>el</a:t>
            </a:r>
          </a:p>
          <a:p>
            <a:pPr algn="ctr">
              <a:lnSpc>
                <a:spcPts val="5235"/>
              </a:lnSpc>
            </a:pPr>
            <a:r>
              <a:rPr b="0" u="none" dirty="0">
                <a:latin typeface="Arial"/>
                <a:cs typeface="Arial"/>
              </a:rPr>
              <a:t>Ant</a:t>
            </a:r>
            <a:r>
              <a:rPr b="0" u="none" spc="5" dirty="0">
                <a:latin typeface="Arial"/>
                <a:cs typeface="Arial"/>
              </a:rPr>
              <a:t>i</a:t>
            </a:r>
            <a:r>
              <a:rPr b="0" u="none" spc="-5" dirty="0">
                <a:latin typeface="Arial"/>
                <a:cs typeface="Arial"/>
              </a:rPr>
              <a:t>-</a:t>
            </a:r>
            <a:r>
              <a:rPr b="0" u="none" dirty="0">
                <a:latin typeface="Arial"/>
                <a:cs typeface="Arial"/>
              </a:rPr>
              <a:t>Coagu</a:t>
            </a:r>
            <a:r>
              <a:rPr b="0" u="none" spc="5" dirty="0">
                <a:latin typeface="Arial"/>
                <a:cs typeface="Arial"/>
              </a:rPr>
              <a:t>l</a:t>
            </a:r>
            <a:r>
              <a:rPr b="0" u="none" dirty="0">
                <a:latin typeface="Arial"/>
                <a:cs typeface="Arial"/>
              </a:rPr>
              <a:t>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56531"/>
            <a:ext cx="4310380" cy="351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5110" indent="-342900">
              <a:lnSpc>
                <a:spcPct val="100699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“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ST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dirty="0">
                <a:latin typeface="Arial"/>
                <a:cs typeface="Arial"/>
              </a:rPr>
              <a:t>ap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xaba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AF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ＭＳ Ｐゴシック"/>
                <a:cs typeface="ＭＳ Ｐゴシック"/>
              </a:rPr>
              <a:t>“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pos</a:t>
            </a:r>
            <a:r>
              <a:rPr sz="2800" spc="-5" dirty="0">
                <a:latin typeface="Arial"/>
                <a:cs typeface="Arial"/>
              </a:rPr>
              <a:t>iti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dirty="0">
                <a:latin typeface="Arial"/>
                <a:cs typeface="Arial"/>
              </a:rPr>
              <a:t>ye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ＭＳ Ｐゴシック"/>
                <a:cs typeface="ＭＳ Ｐゴシック"/>
              </a:rPr>
              <a:t>“</a:t>
            </a:r>
            <a:r>
              <a:rPr sz="2800" spc="-5" dirty="0">
                <a:latin typeface="Arial"/>
                <a:cs typeface="Arial"/>
              </a:rPr>
              <a:t>fi</a:t>
            </a:r>
            <a:r>
              <a:rPr sz="2800" dirty="0">
                <a:latin typeface="Arial"/>
                <a:cs typeface="Arial"/>
              </a:rPr>
              <a:t>rs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 t</a:t>
            </a:r>
            <a:r>
              <a:rPr sz="2800" dirty="0">
                <a:latin typeface="Arial"/>
                <a:cs typeface="Arial"/>
              </a:rPr>
              <a:t>hre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new ora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coagu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sho</a:t>
            </a:r>
            <a:r>
              <a:rPr sz="2800" spc="-5" dirty="0">
                <a:latin typeface="Arial"/>
                <a:cs typeface="Arial"/>
              </a:rPr>
              <a:t>w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ear</a:t>
            </a:r>
            <a:r>
              <a:rPr sz="2800" spc="-5" dirty="0">
                <a:latin typeface="Arial"/>
                <a:cs typeface="Arial"/>
              </a:rPr>
              <a:t>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gn</a:t>
            </a:r>
            <a:r>
              <a:rPr sz="2800" spc="-5" dirty="0">
                <a:latin typeface="Arial"/>
                <a:cs typeface="Arial"/>
              </a:rPr>
              <a:t>ifi</a:t>
            </a:r>
            <a:r>
              <a:rPr sz="2800" dirty="0">
                <a:latin typeface="Arial"/>
                <a:cs typeface="Arial"/>
              </a:rPr>
              <a:t>cant reduc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-cause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lit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ＭＳ Ｐゴシック"/>
                <a:cs typeface="ＭＳ Ｐゴシック"/>
              </a:rPr>
              <a:t>”</a:t>
            </a:r>
            <a:endParaRPr sz="2800">
              <a:latin typeface="ＭＳ Ｐゴシック"/>
              <a:cs typeface="ＭＳ Ｐゴシック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6676" y="179831"/>
            <a:ext cx="4497323" cy="5812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282173"/>
            <a:ext cx="8037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0" algn="l"/>
              </a:tabLst>
            </a:pP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tt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://</a:t>
            </a:r>
            <a:r>
              <a:rPr sz="1800" u="sng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ww</a:t>
            </a:r>
            <a:r>
              <a:rPr sz="1800" u="sng" spc="-114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.t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heh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rt.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g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rt</a:t>
            </a:r>
            <a:r>
              <a:rPr sz="18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1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26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8</a:t>
            </a:r>
            <a:r>
              <a:rPr sz="18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723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d</a:t>
            </a:r>
            <a:r>
              <a:rPr sz="18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</a:t>
            </a:r>
            <a:r>
              <a:rPr sz="1800" dirty="0">
                <a:latin typeface="Arial"/>
                <a:cs typeface="Arial"/>
              </a:rPr>
              <a:t>,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ga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150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 M</a:t>
            </a:r>
            <a:r>
              <a:rPr sz="1800" spc="-10" dirty="0"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92" y="6556493"/>
            <a:ext cx="1919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2009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361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139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51.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1560" y="6556493"/>
            <a:ext cx="4695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aban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365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-10" dirty="0">
                <a:latin typeface="Arial"/>
                <a:cs typeface="Arial"/>
              </a:rPr>
              <a:t>981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92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1792" rIns="0" bIns="0" rtlCol="0">
            <a:spAutoFit/>
          </a:bodyPr>
          <a:lstStyle/>
          <a:p>
            <a:pPr marL="1176020">
              <a:lnSpc>
                <a:spcPts val="5235"/>
              </a:lnSpc>
            </a:pPr>
            <a:r>
              <a:rPr b="0" u="none" dirty="0">
                <a:latin typeface="Arial"/>
                <a:cs typeface="Arial"/>
              </a:rPr>
              <a:t>V</a:t>
            </a:r>
            <a:r>
              <a:rPr b="0" u="none" spc="-5" dirty="0">
                <a:latin typeface="Arial"/>
                <a:cs typeface="Arial"/>
              </a:rPr>
              <a:t>aren</a:t>
            </a:r>
            <a:r>
              <a:rPr b="0" u="none" dirty="0">
                <a:latin typeface="Arial"/>
                <a:cs typeface="Arial"/>
              </a:rPr>
              <a:t>icli</a:t>
            </a:r>
            <a:r>
              <a:rPr b="0" u="none" spc="-5" dirty="0">
                <a:latin typeface="Arial"/>
                <a:cs typeface="Arial"/>
              </a:rPr>
              <a:t>n</a:t>
            </a:r>
            <a:r>
              <a:rPr b="0" u="none" dirty="0">
                <a:latin typeface="Arial"/>
                <a:cs typeface="Arial"/>
              </a:rPr>
              <a:t>e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&amp;</a:t>
            </a:r>
            <a:r>
              <a:rPr b="0" u="none" spc="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CVD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33981"/>
            <a:ext cx="8746490" cy="345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ana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ys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CMA</a:t>
            </a:r>
            <a:r>
              <a:rPr sz="2800" dirty="0">
                <a:latin typeface="Arial"/>
                <a:cs typeface="Arial"/>
              </a:rPr>
              <a:t>J</a:t>
            </a:r>
            <a:r>
              <a:rPr sz="2775" spc="15" baseline="25525" dirty="0">
                <a:latin typeface="Arial"/>
                <a:cs typeface="Arial"/>
              </a:rPr>
              <a:t>1</a:t>
            </a:r>
            <a:r>
              <a:rPr sz="2775" baseline="25525" dirty="0">
                <a:latin typeface="Arial"/>
                <a:cs typeface="Arial"/>
              </a:rPr>
              <a:t> </a:t>
            </a:r>
            <a:r>
              <a:rPr sz="2775" spc="-375" baseline="255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-10" dirty="0">
                <a:latin typeface="Arial"/>
                <a:cs typeface="Arial"/>
              </a:rPr>
              <a:t> BM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775" spc="15" baseline="25525" dirty="0">
                <a:latin typeface="Arial"/>
                <a:cs typeface="Arial"/>
              </a:rPr>
              <a:t>2</a:t>
            </a:r>
            <a:endParaRPr sz="2775" baseline="25525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0"/>
              </a:spcBef>
              <a:tabLst>
                <a:tab pos="5584190" algn="l"/>
              </a:tabLst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dd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5" dirty="0">
                <a:latin typeface="Arial"/>
                <a:cs typeface="Arial"/>
              </a:rPr>
              <a:t> C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J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2 (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09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71</a:t>
            </a:r>
            <a:r>
              <a:rPr sz="2400" dirty="0">
                <a:latin typeface="Arial"/>
                <a:cs typeface="Arial"/>
              </a:rPr>
              <a:t>)	&amp;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MJ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8 (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90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76)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900">
              <a:latin typeface="Times New Roman"/>
              <a:cs typeface="Times New Roman"/>
            </a:endParaRPr>
          </a:p>
          <a:p>
            <a:pPr marL="4211320">
              <a:lnSpc>
                <a:spcPct val="100000"/>
              </a:lnSpc>
              <a:tabLst>
                <a:tab pos="4554220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10" dirty="0">
                <a:latin typeface="Arial"/>
                <a:cs typeface="Arial"/>
              </a:rPr>
              <a:t>NN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dirty="0">
                <a:latin typeface="Arial"/>
                <a:cs typeface="Arial"/>
              </a:rPr>
              <a:t> 6</a:t>
            </a:r>
            <a:r>
              <a:rPr sz="2800" spc="-5" dirty="0">
                <a:latin typeface="Arial"/>
                <a:cs typeface="Arial"/>
              </a:rPr>
              <a:t>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600+</a:t>
            </a:r>
            <a:endParaRPr sz="2800">
              <a:latin typeface="Arial"/>
              <a:cs typeface="Arial"/>
            </a:endParaRPr>
          </a:p>
          <a:p>
            <a:pPr marL="466852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ba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elin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3550">
              <a:latin typeface="Times New Roman"/>
              <a:cs typeface="Times New Roman"/>
            </a:endParaRPr>
          </a:p>
          <a:p>
            <a:pPr marL="4554220" marR="245745" lvl="1" indent="-342900">
              <a:lnSpc>
                <a:spcPct val="100000"/>
              </a:lnSpc>
              <a:buChar char="•"/>
              <a:tabLst>
                <a:tab pos="4554855" algn="l"/>
              </a:tabLst>
            </a:pPr>
            <a:r>
              <a:rPr sz="2800" spc="-5" dirty="0">
                <a:latin typeface="Arial"/>
                <a:cs typeface="Arial"/>
              </a:rPr>
              <a:t>If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sk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-10" dirty="0">
                <a:latin typeface="Arial"/>
                <a:cs typeface="Arial"/>
              </a:rPr>
              <a:t> 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der o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</a:t>
            </a:r>
            <a:r>
              <a:rPr sz="2800" dirty="0">
                <a:latin typeface="Arial"/>
                <a:cs typeface="Arial"/>
              </a:rPr>
              <a:t>rst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99004"/>
            <a:ext cx="3634739" cy="4158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3040" y="6283761"/>
            <a:ext cx="499745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J.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183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1359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66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MJ.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2012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344: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00430" algn="l"/>
              </a:tabLst>
            </a:pPr>
            <a:r>
              <a:rPr sz="1800" spc="-10" dirty="0">
                <a:latin typeface="Arial"/>
                <a:cs typeface="Arial"/>
              </a:rPr>
              <a:t>e2856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155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JC 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6" y="639200"/>
            <a:ext cx="872934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/>
              <a:t>Me</a:t>
            </a:r>
            <a:r>
              <a:rPr sz="3200" dirty="0"/>
              <a:t>t</a:t>
            </a:r>
            <a:r>
              <a:rPr sz="3200" spc="-10" dirty="0"/>
              <a:t>a</a:t>
            </a:r>
            <a:r>
              <a:rPr sz="3200" dirty="0"/>
              <a:t>-A</a:t>
            </a:r>
            <a:r>
              <a:rPr sz="3200" spc="-5" dirty="0"/>
              <a:t>n</a:t>
            </a:r>
            <a:r>
              <a:rPr sz="3200" spc="-10" dirty="0"/>
              <a:t>a</a:t>
            </a:r>
            <a:r>
              <a:rPr sz="3200" spc="-5" dirty="0"/>
              <a:t>l</a:t>
            </a:r>
            <a:r>
              <a:rPr sz="3200" spc="-10" dirty="0"/>
              <a:t>ys</a:t>
            </a:r>
            <a:r>
              <a:rPr sz="3200" spc="-5" dirty="0"/>
              <a:t>i</a:t>
            </a:r>
            <a:r>
              <a:rPr sz="3200" spc="-10" dirty="0"/>
              <a:t>s:</a:t>
            </a:r>
            <a:r>
              <a:rPr sz="3200" spc="-35" dirty="0"/>
              <a:t> </a:t>
            </a:r>
            <a:r>
              <a:rPr sz="3200" dirty="0"/>
              <a:t>D</a:t>
            </a:r>
            <a:r>
              <a:rPr sz="3200" spc="-5" dirty="0"/>
              <a:t>o</a:t>
            </a:r>
            <a:r>
              <a:rPr sz="3200" spc="5" dirty="0"/>
              <a:t>n</a:t>
            </a:r>
            <a:r>
              <a:rPr sz="3200" b="0" spc="15" dirty="0">
                <a:latin typeface="ＭＳ Ｐゴシック"/>
                <a:cs typeface="ＭＳ Ｐゴシック"/>
              </a:rPr>
              <a:t>’</a:t>
            </a:r>
            <a:r>
              <a:rPr sz="3200" dirty="0"/>
              <a:t>t</a:t>
            </a:r>
            <a:r>
              <a:rPr sz="3200" spc="-30" dirty="0"/>
              <a:t> </a:t>
            </a:r>
            <a:r>
              <a:rPr sz="3200" spc="-10" dirty="0"/>
              <a:t>s</a:t>
            </a:r>
            <a:r>
              <a:rPr sz="3200" dirty="0"/>
              <a:t>w</a:t>
            </a:r>
            <a:r>
              <a:rPr sz="3200" spc="-10" dirty="0"/>
              <a:t>a</a:t>
            </a:r>
            <a:r>
              <a:rPr sz="3200" spc="-5" dirty="0"/>
              <a:t>llo</a:t>
            </a:r>
            <a:r>
              <a:rPr sz="3200" dirty="0"/>
              <a:t>w</a:t>
            </a:r>
            <a:r>
              <a:rPr sz="3200" spc="-40" dirty="0"/>
              <a:t> </a:t>
            </a:r>
            <a:r>
              <a:rPr sz="3200" spc="-10" dirty="0"/>
              <a:t>Mys</a:t>
            </a:r>
            <a:r>
              <a:rPr sz="3200" dirty="0"/>
              <a:t>t</a:t>
            </a:r>
            <a:r>
              <a:rPr sz="3200" spc="-10" dirty="0"/>
              <a:t>e</a:t>
            </a:r>
            <a:r>
              <a:rPr sz="3200" dirty="0"/>
              <a:t>ry</a:t>
            </a:r>
            <a:r>
              <a:rPr sz="3200" spc="-10" dirty="0"/>
              <a:t> Mea</a:t>
            </a:r>
            <a:r>
              <a:rPr sz="3200" dirty="0"/>
              <a:t>t?</a:t>
            </a:r>
            <a:endParaRPr sz="32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120650">
              <a:lnSpc>
                <a:spcPct val="100000"/>
              </a:lnSpc>
            </a:pPr>
            <a:r>
              <a:rPr dirty="0"/>
              <a:t>Dia</a:t>
            </a:r>
            <a:r>
              <a:rPr spc="-5" dirty="0"/>
              <a:t>b</a:t>
            </a:r>
            <a:r>
              <a:rPr dirty="0"/>
              <a:t>e</a:t>
            </a:r>
            <a:r>
              <a:rPr spc="-5" dirty="0"/>
              <a:t>t</a:t>
            </a:r>
            <a:r>
              <a:rPr dirty="0"/>
              <a:t>es: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pp</a:t>
            </a:r>
            <a:r>
              <a:rPr dirty="0"/>
              <a:t>les a</a:t>
            </a:r>
            <a:r>
              <a:rPr spc="-5" dirty="0"/>
              <a:t>n</a:t>
            </a:r>
            <a:r>
              <a:rPr dirty="0"/>
              <a:t>d</a:t>
            </a:r>
            <a:r>
              <a:rPr spc="-5" dirty="0"/>
              <a:t> </a:t>
            </a:r>
            <a:r>
              <a:rPr spc="-10" dirty="0"/>
              <a:t>O</a:t>
            </a:r>
            <a:r>
              <a:rPr dirty="0"/>
              <a:t>ra</a:t>
            </a:r>
            <a:r>
              <a:rPr spc="-5" dirty="0"/>
              <a:t>ng</a:t>
            </a:r>
            <a:r>
              <a:rPr dirty="0"/>
              <a:t>es</a:t>
            </a:r>
          </a:p>
        </p:txBody>
      </p:sp>
      <p:sp>
        <p:nvSpPr>
          <p:cNvPr id="3" name="object 3"/>
          <p:cNvSpPr/>
          <p:nvPr/>
        </p:nvSpPr>
        <p:spPr>
          <a:xfrm>
            <a:off x="161512" y="1447800"/>
            <a:ext cx="882096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120650">
              <a:lnSpc>
                <a:spcPct val="100000"/>
              </a:lnSpc>
            </a:pPr>
            <a:r>
              <a:rPr dirty="0"/>
              <a:t>Dia</a:t>
            </a:r>
            <a:r>
              <a:rPr spc="-5" dirty="0"/>
              <a:t>b</a:t>
            </a:r>
            <a:r>
              <a:rPr dirty="0"/>
              <a:t>e</a:t>
            </a:r>
            <a:r>
              <a:rPr spc="-5" dirty="0"/>
              <a:t>t</a:t>
            </a:r>
            <a:r>
              <a:rPr dirty="0"/>
              <a:t>es: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pp</a:t>
            </a:r>
            <a:r>
              <a:rPr dirty="0"/>
              <a:t>les a</a:t>
            </a:r>
            <a:r>
              <a:rPr spc="-5" dirty="0"/>
              <a:t>n</a:t>
            </a:r>
            <a:r>
              <a:rPr dirty="0"/>
              <a:t>d</a:t>
            </a:r>
            <a:r>
              <a:rPr spc="-5" dirty="0"/>
              <a:t> </a:t>
            </a:r>
            <a:r>
              <a:rPr spc="-10" dirty="0"/>
              <a:t>O</a:t>
            </a:r>
            <a:r>
              <a:rPr dirty="0"/>
              <a:t>ra</a:t>
            </a:r>
            <a:r>
              <a:rPr spc="-5" dirty="0"/>
              <a:t>ng</a:t>
            </a:r>
            <a:r>
              <a:rPr dirty="0"/>
              <a:t>es</a:t>
            </a:r>
          </a:p>
        </p:txBody>
      </p:sp>
      <p:sp>
        <p:nvSpPr>
          <p:cNvPr id="3" name="object 3"/>
          <p:cNvSpPr/>
          <p:nvPr/>
        </p:nvSpPr>
        <p:spPr>
          <a:xfrm>
            <a:off x="161512" y="1447800"/>
            <a:ext cx="8820969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4940" y="2293016"/>
            <a:ext cx="1471930" cy="164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</a:t>
            </a:r>
            <a:endParaRPr sz="2000">
              <a:latin typeface="Wingdings"/>
              <a:cs typeface="Wingdings"/>
            </a:endParaRPr>
          </a:p>
          <a:p>
            <a:pPr marR="11430" algn="r">
              <a:lnSpc>
                <a:spcPct val="100000"/>
              </a:lnSpc>
              <a:spcBef>
                <a:spcPts val="119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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3350260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6 te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1269491" y="2508504"/>
            <a:ext cx="6605003" cy="1840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0177" y="6558398"/>
            <a:ext cx="3907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 J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170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-10" dirty="0">
                <a:latin typeface="Arial"/>
                <a:cs typeface="Arial"/>
              </a:rPr>
              <a:t>12</a:t>
            </a:r>
            <a:r>
              <a:rPr sz="180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3194685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24 te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2209800"/>
            <a:ext cx="6489191" cy="393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3039110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114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te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447800"/>
            <a:ext cx="7772387" cy="508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80" rIns="0" bIns="0" rtlCol="0">
            <a:spAutoFit/>
          </a:bodyPr>
          <a:lstStyle/>
          <a:p>
            <a:pPr marL="3039110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168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te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7924800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80" rIns="0" bIns="0" rtlCol="0">
            <a:spAutoFit/>
          </a:bodyPr>
          <a:lstStyle/>
          <a:p>
            <a:pPr marL="2875915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250+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te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7924800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41120"/>
            <a:ext cx="5257800" cy="551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n-CA" b="1" dirty="0" smtClean="0"/>
              <a:t>Mitigating Potential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CA" sz="1400" dirty="0">
              <a:solidFill>
                <a:schemeClr val="accent1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400" i="1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1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 smtClean="0"/>
              <a:t>Information/recommendations </a:t>
            </a:r>
            <a:r>
              <a:rPr lang="en-US" sz="1800" i="1" dirty="0"/>
              <a:t>provided in the following presentation will be evidence- and/or guideline-based and opinions of the speaker will be identified as such. Recommendations made are evidence- or guidelines-based rather than personal recommendations of the presenter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/>
              <a:t>All data has been sourced from evidence that is clinically accepted.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/>
              <a:t>Information presented is evidence-based.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/>
              <a:t>All support used in justification of patient care recommendations conform to generally accepted standards</a:t>
            </a:r>
            <a:r>
              <a:rPr lang="en-US" sz="1800" i="1" dirty="0" smtClean="0"/>
              <a:t>.</a:t>
            </a:r>
            <a:endParaRPr lang="en-CA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088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80" rIns="0" bIns="0" rtlCol="0">
            <a:spAutoFit/>
          </a:bodyPr>
          <a:lstStyle/>
          <a:p>
            <a:pPr marL="2875915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400+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te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7924800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41120"/>
            <a:ext cx="5257800" cy="551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2057400"/>
            <a:ext cx="6096000" cy="461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146" y="367553"/>
            <a:ext cx="857313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u="none" spc="-10" dirty="0">
                <a:latin typeface="Arial"/>
                <a:cs typeface="Arial"/>
              </a:rPr>
              <a:t>W</a:t>
            </a:r>
            <a:r>
              <a:rPr b="0" u="none" dirty="0">
                <a:latin typeface="Arial"/>
                <a:cs typeface="Arial"/>
              </a:rPr>
              <a:t>a</a:t>
            </a:r>
            <a:r>
              <a:rPr b="0" u="none" spc="5" dirty="0">
                <a:latin typeface="Arial"/>
                <a:cs typeface="Arial"/>
              </a:rPr>
              <a:t>y</a:t>
            </a:r>
            <a:r>
              <a:rPr b="0" u="none" dirty="0">
                <a:latin typeface="Arial"/>
                <a:cs typeface="Arial"/>
              </a:rPr>
              <a:t>s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of Mea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u</a:t>
            </a:r>
            <a:r>
              <a:rPr b="0" u="none" spc="-5" dirty="0">
                <a:latin typeface="Arial"/>
                <a:cs typeface="Arial"/>
              </a:rPr>
              <a:t>r</a:t>
            </a:r>
            <a:r>
              <a:rPr b="0" u="none" spc="5" dirty="0">
                <a:latin typeface="Arial"/>
                <a:cs typeface="Arial"/>
              </a:rPr>
              <a:t>i</a:t>
            </a:r>
            <a:r>
              <a:rPr b="0" u="none" dirty="0">
                <a:latin typeface="Arial"/>
                <a:cs typeface="Arial"/>
              </a:rPr>
              <a:t>ng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A Runny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No</a:t>
            </a:r>
            <a:r>
              <a:rPr b="0" u="none" spc="5" dirty="0">
                <a:latin typeface="Arial"/>
                <a:cs typeface="Arial"/>
              </a:rPr>
              <a:t>s</a:t>
            </a:r>
            <a:r>
              <a:rPr b="0" u="none" dirty="0">
                <a:latin typeface="Arial"/>
                <a:cs typeface="Arial"/>
              </a:rPr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5667755" cy="1933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443227"/>
            <a:ext cx="5672455" cy="1943100"/>
          </a:xfrm>
          <a:custGeom>
            <a:avLst/>
            <a:gdLst/>
            <a:ahLst/>
            <a:cxnLst/>
            <a:rect l="l" t="t" r="r" b="b"/>
            <a:pathLst>
              <a:path w="5672455" h="1943100">
                <a:moveTo>
                  <a:pt x="0" y="0"/>
                </a:moveTo>
                <a:lnTo>
                  <a:pt x="5672328" y="0"/>
                </a:lnTo>
                <a:lnTo>
                  <a:pt x="5672328" y="1943100"/>
                </a:lnTo>
                <a:lnTo>
                  <a:pt x="0" y="19431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1589532"/>
            <a:ext cx="5638799" cy="173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7" y="1584960"/>
            <a:ext cx="5648325" cy="1746885"/>
          </a:xfrm>
          <a:custGeom>
            <a:avLst/>
            <a:gdLst/>
            <a:ahLst/>
            <a:cxnLst/>
            <a:rect l="l" t="t" r="r" b="b"/>
            <a:pathLst>
              <a:path w="5648325" h="1746885">
                <a:moveTo>
                  <a:pt x="0" y="0"/>
                </a:moveTo>
                <a:lnTo>
                  <a:pt x="5647944" y="0"/>
                </a:lnTo>
                <a:lnTo>
                  <a:pt x="5647944" y="1746504"/>
                </a:lnTo>
                <a:lnTo>
                  <a:pt x="0" y="17465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784" y="1752600"/>
            <a:ext cx="5666231" cy="1810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212" y="1748027"/>
            <a:ext cx="5675630" cy="1819910"/>
          </a:xfrm>
          <a:custGeom>
            <a:avLst/>
            <a:gdLst/>
            <a:ahLst/>
            <a:cxnLst/>
            <a:rect l="l" t="t" r="r" b="b"/>
            <a:pathLst>
              <a:path w="5675630" h="1819910">
                <a:moveTo>
                  <a:pt x="0" y="0"/>
                </a:moveTo>
                <a:lnTo>
                  <a:pt x="5675376" y="0"/>
                </a:lnTo>
                <a:lnTo>
                  <a:pt x="5675376" y="1819655"/>
                </a:lnTo>
                <a:lnTo>
                  <a:pt x="0" y="18196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843" y="1876044"/>
            <a:ext cx="5667755" cy="1687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272" y="1871472"/>
            <a:ext cx="5676900" cy="1696720"/>
          </a:xfrm>
          <a:custGeom>
            <a:avLst/>
            <a:gdLst/>
            <a:ahLst/>
            <a:cxnLst/>
            <a:rect l="l" t="t" r="r" b="b"/>
            <a:pathLst>
              <a:path w="5676900" h="1696720">
                <a:moveTo>
                  <a:pt x="0" y="0"/>
                </a:moveTo>
                <a:lnTo>
                  <a:pt x="5676900" y="0"/>
                </a:lnTo>
                <a:lnTo>
                  <a:pt x="5676900" y="1696212"/>
                </a:lnTo>
                <a:lnTo>
                  <a:pt x="0" y="16962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1997964"/>
            <a:ext cx="5667755" cy="1572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427" y="1993392"/>
            <a:ext cx="5676900" cy="1582420"/>
          </a:xfrm>
          <a:custGeom>
            <a:avLst/>
            <a:gdLst/>
            <a:ahLst/>
            <a:cxnLst/>
            <a:rect l="l" t="t" r="r" b="b"/>
            <a:pathLst>
              <a:path w="5676900" h="1582420">
                <a:moveTo>
                  <a:pt x="0" y="0"/>
                </a:moveTo>
                <a:lnTo>
                  <a:pt x="5676900" y="0"/>
                </a:lnTo>
                <a:lnTo>
                  <a:pt x="5676900" y="1581912"/>
                </a:lnTo>
                <a:lnTo>
                  <a:pt x="0" y="15819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2133600"/>
            <a:ext cx="5667755" cy="1685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627" y="2129027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" y="2281427"/>
            <a:ext cx="5667755" cy="18089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827" y="2276855"/>
            <a:ext cx="5676900" cy="1818639"/>
          </a:xfrm>
          <a:custGeom>
            <a:avLst/>
            <a:gdLst/>
            <a:ahLst/>
            <a:cxnLst/>
            <a:rect l="l" t="t" r="r" b="b"/>
            <a:pathLst>
              <a:path w="5676900" h="1818639">
                <a:moveTo>
                  <a:pt x="0" y="0"/>
                </a:moveTo>
                <a:lnTo>
                  <a:pt x="5676900" y="0"/>
                </a:lnTo>
                <a:lnTo>
                  <a:pt x="5676900" y="1818132"/>
                </a:lnTo>
                <a:lnTo>
                  <a:pt x="0" y="18181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" y="2414016"/>
            <a:ext cx="5667755" cy="15727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027" y="2409444"/>
            <a:ext cx="5676900" cy="1582420"/>
          </a:xfrm>
          <a:custGeom>
            <a:avLst/>
            <a:gdLst/>
            <a:ahLst/>
            <a:cxnLst/>
            <a:rect l="l" t="t" r="r" b="b"/>
            <a:pathLst>
              <a:path w="5676900" h="1582420">
                <a:moveTo>
                  <a:pt x="0" y="0"/>
                </a:moveTo>
                <a:lnTo>
                  <a:pt x="5676900" y="0"/>
                </a:lnTo>
                <a:lnTo>
                  <a:pt x="5676900" y="1581912"/>
                </a:lnTo>
                <a:lnTo>
                  <a:pt x="0" y="15819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800" y="2493264"/>
            <a:ext cx="5667755" cy="1810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1227" y="2488692"/>
            <a:ext cx="5676900" cy="1819910"/>
          </a:xfrm>
          <a:custGeom>
            <a:avLst/>
            <a:gdLst/>
            <a:ahLst/>
            <a:cxnLst/>
            <a:rect l="l" t="t" r="r" b="b"/>
            <a:pathLst>
              <a:path w="5676900" h="1819910">
                <a:moveTo>
                  <a:pt x="0" y="0"/>
                </a:moveTo>
                <a:lnTo>
                  <a:pt x="5676900" y="0"/>
                </a:lnTo>
                <a:lnTo>
                  <a:pt x="5676900" y="1819656"/>
                </a:lnTo>
                <a:lnTo>
                  <a:pt x="0" y="18196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0" y="2631948"/>
            <a:ext cx="5667755" cy="15712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7427" y="2627376"/>
            <a:ext cx="5676900" cy="1580515"/>
          </a:xfrm>
          <a:custGeom>
            <a:avLst/>
            <a:gdLst/>
            <a:ahLst/>
            <a:cxnLst/>
            <a:rect l="l" t="t" r="r" b="b"/>
            <a:pathLst>
              <a:path w="5676900" h="1580514">
                <a:moveTo>
                  <a:pt x="0" y="0"/>
                </a:moveTo>
                <a:lnTo>
                  <a:pt x="5676900" y="0"/>
                </a:lnTo>
                <a:lnTo>
                  <a:pt x="5676900" y="1580388"/>
                </a:lnTo>
                <a:lnTo>
                  <a:pt x="0" y="1580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2784348"/>
            <a:ext cx="5667755" cy="1447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3627" y="2779776"/>
            <a:ext cx="5676900" cy="1457325"/>
          </a:xfrm>
          <a:custGeom>
            <a:avLst/>
            <a:gdLst/>
            <a:ahLst/>
            <a:cxnLst/>
            <a:rect l="l" t="t" r="r" b="b"/>
            <a:pathLst>
              <a:path w="5676900" h="1457325">
                <a:moveTo>
                  <a:pt x="0" y="0"/>
                </a:moveTo>
                <a:lnTo>
                  <a:pt x="5676900" y="0"/>
                </a:lnTo>
                <a:lnTo>
                  <a:pt x="5676900" y="1456944"/>
                </a:lnTo>
                <a:lnTo>
                  <a:pt x="0" y="14569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4400" y="2962655"/>
            <a:ext cx="5667755" cy="16855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9827" y="2958083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6800" y="3144011"/>
            <a:ext cx="5667755" cy="16855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2227" y="3139439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9200" y="3265932"/>
            <a:ext cx="5667755" cy="1932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4627" y="3261359"/>
            <a:ext cx="5676900" cy="1941830"/>
          </a:xfrm>
          <a:custGeom>
            <a:avLst/>
            <a:gdLst/>
            <a:ahLst/>
            <a:cxnLst/>
            <a:rect l="l" t="t" r="r" b="b"/>
            <a:pathLst>
              <a:path w="5676900" h="1941829">
                <a:moveTo>
                  <a:pt x="0" y="0"/>
                </a:moveTo>
                <a:lnTo>
                  <a:pt x="5676900" y="0"/>
                </a:lnTo>
                <a:lnTo>
                  <a:pt x="5676900" y="1941576"/>
                </a:lnTo>
                <a:lnTo>
                  <a:pt x="0" y="194157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1600" y="3418332"/>
            <a:ext cx="5667755" cy="14477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67027" y="3413759"/>
            <a:ext cx="5676900" cy="1457325"/>
          </a:xfrm>
          <a:custGeom>
            <a:avLst/>
            <a:gdLst/>
            <a:ahLst/>
            <a:cxnLst/>
            <a:rect l="l" t="t" r="r" b="b"/>
            <a:pathLst>
              <a:path w="5676900" h="1457325">
                <a:moveTo>
                  <a:pt x="0" y="0"/>
                </a:moveTo>
                <a:lnTo>
                  <a:pt x="5676900" y="0"/>
                </a:lnTo>
                <a:lnTo>
                  <a:pt x="5676900" y="1456944"/>
                </a:lnTo>
                <a:lnTo>
                  <a:pt x="0" y="14569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7800" y="3570732"/>
            <a:ext cx="5667755" cy="16855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3227" y="3566159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000" y="3733800"/>
            <a:ext cx="5667755" cy="15712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9427" y="3729228"/>
            <a:ext cx="5676900" cy="1580515"/>
          </a:xfrm>
          <a:custGeom>
            <a:avLst/>
            <a:gdLst/>
            <a:ahLst/>
            <a:cxnLst/>
            <a:rect l="l" t="t" r="r" b="b"/>
            <a:pathLst>
              <a:path w="5676900" h="1580514">
                <a:moveTo>
                  <a:pt x="0" y="0"/>
                </a:moveTo>
                <a:lnTo>
                  <a:pt x="5676900" y="0"/>
                </a:lnTo>
                <a:lnTo>
                  <a:pt x="5676900" y="1580388"/>
                </a:lnTo>
                <a:lnTo>
                  <a:pt x="0" y="1580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6400" y="3861815"/>
            <a:ext cx="5667755" cy="15727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71827" y="3857244"/>
            <a:ext cx="5676900" cy="1582420"/>
          </a:xfrm>
          <a:custGeom>
            <a:avLst/>
            <a:gdLst/>
            <a:ahLst/>
            <a:cxnLst/>
            <a:rect l="l" t="t" r="r" b="b"/>
            <a:pathLst>
              <a:path w="5676900" h="1582420">
                <a:moveTo>
                  <a:pt x="0" y="0"/>
                </a:moveTo>
                <a:lnTo>
                  <a:pt x="5676900" y="0"/>
                </a:lnTo>
                <a:lnTo>
                  <a:pt x="5676900" y="1581911"/>
                </a:lnTo>
                <a:lnTo>
                  <a:pt x="0" y="15819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52600" y="4011168"/>
            <a:ext cx="5667755" cy="19339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8027" y="4006596"/>
            <a:ext cx="5676900" cy="1943100"/>
          </a:xfrm>
          <a:custGeom>
            <a:avLst/>
            <a:gdLst/>
            <a:ahLst/>
            <a:cxnLst/>
            <a:rect l="l" t="t" r="r" b="b"/>
            <a:pathLst>
              <a:path w="5676900" h="1943100">
                <a:moveTo>
                  <a:pt x="0" y="0"/>
                </a:moveTo>
                <a:lnTo>
                  <a:pt x="5676900" y="0"/>
                </a:lnTo>
                <a:lnTo>
                  <a:pt x="5676900" y="1943099"/>
                </a:lnTo>
                <a:lnTo>
                  <a:pt x="0" y="194309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28800" y="4149852"/>
            <a:ext cx="5667755" cy="19339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24227" y="4145279"/>
            <a:ext cx="5676900" cy="1943100"/>
          </a:xfrm>
          <a:custGeom>
            <a:avLst/>
            <a:gdLst/>
            <a:ahLst/>
            <a:cxnLst/>
            <a:rect l="l" t="t" r="r" b="b"/>
            <a:pathLst>
              <a:path w="5676900" h="1943100">
                <a:moveTo>
                  <a:pt x="0" y="0"/>
                </a:moveTo>
                <a:lnTo>
                  <a:pt x="5676900" y="0"/>
                </a:lnTo>
                <a:lnTo>
                  <a:pt x="56769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05000" y="4273296"/>
            <a:ext cx="5667755" cy="18105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00427" y="4268723"/>
            <a:ext cx="5676900" cy="1819910"/>
          </a:xfrm>
          <a:custGeom>
            <a:avLst/>
            <a:gdLst/>
            <a:ahLst/>
            <a:cxnLst/>
            <a:rect l="l" t="t" r="r" b="b"/>
            <a:pathLst>
              <a:path w="5676900" h="1819910">
                <a:moveTo>
                  <a:pt x="0" y="0"/>
                </a:moveTo>
                <a:lnTo>
                  <a:pt x="5676900" y="0"/>
                </a:lnTo>
                <a:lnTo>
                  <a:pt x="5676900" y="1819656"/>
                </a:lnTo>
                <a:lnTo>
                  <a:pt x="0" y="18196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57400" y="4430268"/>
            <a:ext cx="5667755" cy="18105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52827" y="4425696"/>
            <a:ext cx="5676900" cy="1819910"/>
          </a:xfrm>
          <a:custGeom>
            <a:avLst/>
            <a:gdLst/>
            <a:ahLst/>
            <a:cxnLst/>
            <a:rect l="l" t="t" r="r" b="b"/>
            <a:pathLst>
              <a:path w="5676900" h="1819910">
                <a:moveTo>
                  <a:pt x="0" y="0"/>
                </a:moveTo>
                <a:lnTo>
                  <a:pt x="5676900" y="0"/>
                </a:lnTo>
                <a:lnTo>
                  <a:pt x="5676900" y="1819655"/>
                </a:lnTo>
                <a:lnTo>
                  <a:pt x="0" y="18196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33600" y="4544567"/>
            <a:ext cx="5667755" cy="20482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29027" y="4539996"/>
            <a:ext cx="5676900" cy="2057400"/>
          </a:xfrm>
          <a:custGeom>
            <a:avLst/>
            <a:gdLst/>
            <a:ahLst/>
            <a:cxnLst/>
            <a:rect l="l" t="t" r="r" b="b"/>
            <a:pathLst>
              <a:path w="5676900" h="2057400">
                <a:moveTo>
                  <a:pt x="0" y="0"/>
                </a:moveTo>
                <a:lnTo>
                  <a:pt x="5676900" y="0"/>
                </a:lnTo>
                <a:lnTo>
                  <a:pt x="5676900" y="2057399"/>
                </a:lnTo>
                <a:lnTo>
                  <a:pt x="0" y="205739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6000" y="4724400"/>
            <a:ext cx="5667755" cy="20482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81427" y="4719828"/>
            <a:ext cx="5676900" cy="2057400"/>
          </a:xfrm>
          <a:custGeom>
            <a:avLst/>
            <a:gdLst/>
            <a:ahLst/>
            <a:cxnLst/>
            <a:rect l="l" t="t" r="r" b="b"/>
            <a:pathLst>
              <a:path w="5676900" h="2057400">
                <a:moveTo>
                  <a:pt x="0" y="0"/>
                </a:moveTo>
                <a:lnTo>
                  <a:pt x="5676900" y="0"/>
                </a:lnTo>
                <a:lnTo>
                  <a:pt x="56769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62200" y="4866132"/>
            <a:ext cx="5667755" cy="19918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57627" y="4861559"/>
            <a:ext cx="5676900" cy="1996439"/>
          </a:xfrm>
          <a:custGeom>
            <a:avLst/>
            <a:gdLst/>
            <a:ahLst/>
            <a:cxnLst/>
            <a:rect l="l" t="t" r="r" b="b"/>
            <a:pathLst>
              <a:path w="5676900" h="1996440">
                <a:moveTo>
                  <a:pt x="0" y="0"/>
                </a:moveTo>
                <a:lnTo>
                  <a:pt x="5676900" y="0"/>
                </a:lnTo>
                <a:lnTo>
                  <a:pt x="5676900" y="19964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57627" y="4861559"/>
            <a:ext cx="0" cy="1996439"/>
          </a:xfrm>
          <a:custGeom>
            <a:avLst/>
            <a:gdLst/>
            <a:ahLst/>
            <a:cxnLst/>
            <a:rect l="l" t="t" r="r" b="b"/>
            <a:pathLst>
              <a:path h="1996440">
                <a:moveTo>
                  <a:pt x="0" y="199643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4600" y="4802123"/>
            <a:ext cx="5667755" cy="20482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0027" y="4797552"/>
            <a:ext cx="5676900" cy="2057400"/>
          </a:xfrm>
          <a:custGeom>
            <a:avLst/>
            <a:gdLst/>
            <a:ahLst/>
            <a:cxnLst/>
            <a:rect l="l" t="t" r="r" b="b"/>
            <a:pathLst>
              <a:path w="5676900" h="2057400">
                <a:moveTo>
                  <a:pt x="0" y="0"/>
                </a:moveTo>
                <a:lnTo>
                  <a:pt x="5676900" y="0"/>
                </a:lnTo>
                <a:lnTo>
                  <a:pt x="56769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67000" y="5087111"/>
            <a:ext cx="5667755" cy="16855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2427" y="5082540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5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88920" y="4866132"/>
            <a:ext cx="5667755" cy="18089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84348" y="4861559"/>
            <a:ext cx="5676900" cy="1818639"/>
          </a:xfrm>
          <a:custGeom>
            <a:avLst/>
            <a:gdLst/>
            <a:ahLst/>
            <a:cxnLst/>
            <a:rect l="l" t="t" r="r" b="b"/>
            <a:pathLst>
              <a:path w="5676900" h="1818640">
                <a:moveTo>
                  <a:pt x="0" y="0"/>
                </a:moveTo>
                <a:lnTo>
                  <a:pt x="5676900" y="0"/>
                </a:lnTo>
                <a:lnTo>
                  <a:pt x="5676900" y="1818132"/>
                </a:lnTo>
                <a:lnTo>
                  <a:pt x="0" y="18181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81883" y="4783835"/>
            <a:ext cx="5666231" cy="18089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77311" y="4779264"/>
            <a:ext cx="5675630" cy="1818639"/>
          </a:xfrm>
          <a:custGeom>
            <a:avLst/>
            <a:gdLst/>
            <a:ahLst/>
            <a:cxnLst/>
            <a:rect l="l" t="t" r="r" b="b"/>
            <a:pathLst>
              <a:path w="5675630" h="1818640">
                <a:moveTo>
                  <a:pt x="0" y="0"/>
                </a:moveTo>
                <a:lnTo>
                  <a:pt x="5675376" y="0"/>
                </a:lnTo>
                <a:lnTo>
                  <a:pt x="5675376" y="1818132"/>
                </a:lnTo>
                <a:lnTo>
                  <a:pt x="0" y="18181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99232" y="4648200"/>
            <a:ext cx="5666231" cy="18105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94660" y="4643628"/>
            <a:ext cx="5675630" cy="1819910"/>
          </a:xfrm>
          <a:custGeom>
            <a:avLst/>
            <a:gdLst/>
            <a:ahLst/>
            <a:cxnLst/>
            <a:rect l="l" t="t" r="r" b="b"/>
            <a:pathLst>
              <a:path w="5675630" h="1819910">
                <a:moveTo>
                  <a:pt x="0" y="0"/>
                </a:moveTo>
                <a:lnTo>
                  <a:pt x="5675376" y="0"/>
                </a:lnTo>
                <a:lnTo>
                  <a:pt x="5675376" y="1819656"/>
                </a:lnTo>
                <a:lnTo>
                  <a:pt x="0" y="18196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10483" y="4655820"/>
            <a:ext cx="5666231" cy="16855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05911" y="4651247"/>
            <a:ext cx="5675630" cy="1694814"/>
          </a:xfrm>
          <a:custGeom>
            <a:avLst/>
            <a:gdLst/>
            <a:ahLst/>
            <a:cxnLst/>
            <a:rect l="l" t="t" r="r" b="b"/>
            <a:pathLst>
              <a:path w="5675630" h="1694814">
                <a:moveTo>
                  <a:pt x="0" y="0"/>
                </a:moveTo>
                <a:lnTo>
                  <a:pt x="5675376" y="0"/>
                </a:lnTo>
                <a:lnTo>
                  <a:pt x="5675376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06496" y="4669535"/>
            <a:ext cx="5667755" cy="15712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01923" y="4664964"/>
            <a:ext cx="5676900" cy="1580515"/>
          </a:xfrm>
          <a:custGeom>
            <a:avLst/>
            <a:gdLst/>
            <a:ahLst/>
            <a:cxnLst/>
            <a:rect l="l" t="t" r="r" b="b"/>
            <a:pathLst>
              <a:path w="5676900" h="1580514">
                <a:moveTo>
                  <a:pt x="0" y="0"/>
                </a:moveTo>
                <a:lnTo>
                  <a:pt x="5676900" y="0"/>
                </a:lnTo>
                <a:lnTo>
                  <a:pt x="5676900" y="1580388"/>
                </a:lnTo>
                <a:lnTo>
                  <a:pt x="0" y="1580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90316" y="4549140"/>
            <a:ext cx="5667755" cy="15727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85744" y="4544567"/>
            <a:ext cx="5676900" cy="1582420"/>
          </a:xfrm>
          <a:custGeom>
            <a:avLst/>
            <a:gdLst/>
            <a:ahLst/>
            <a:cxnLst/>
            <a:rect l="l" t="t" r="r" b="b"/>
            <a:pathLst>
              <a:path w="5676900" h="1582420">
                <a:moveTo>
                  <a:pt x="0" y="0"/>
                </a:moveTo>
                <a:lnTo>
                  <a:pt x="5676900" y="0"/>
                </a:lnTo>
                <a:lnTo>
                  <a:pt x="5676900" y="1581911"/>
                </a:lnTo>
                <a:lnTo>
                  <a:pt x="0" y="15819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98520" y="4469891"/>
            <a:ext cx="5667755" cy="15727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93947" y="4465320"/>
            <a:ext cx="5676900" cy="1582420"/>
          </a:xfrm>
          <a:custGeom>
            <a:avLst/>
            <a:gdLst/>
            <a:ahLst/>
            <a:cxnLst/>
            <a:rect l="l" t="t" r="r" b="b"/>
            <a:pathLst>
              <a:path w="5676900" h="1582420">
                <a:moveTo>
                  <a:pt x="0" y="0"/>
                </a:moveTo>
                <a:lnTo>
                  <a:pt x="5676900" y="0"/>
                </a:lnTo>
                <a:lnTo>
                  <a:pt x="5676900" y="1581911"/>
                </a:lnTo>
                <a:lnTo>
                  <a:pt x="0" y="15819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76244" y="4108703"/>
            <a:ext cx="5667755" cy="18089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71671" y="4104132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71671" y="4104132"/>
            <a:ext cx="5672455" cy="1818639"/>
          </a:xfrm>
          <a:custGeom>
            <a:avLst/>
            <a:gdLst/>
            <a:ahLst/>
            <a:cxnLst/>
            <a:rect l="l" t="t" r="r" b="b"/>
            <a:pathLst>
              <a:path w="5672455" h="1818639">
                <a:moveTo>
                  <a:pt x="5672328" y="1818132"/>
                </a:moveTo>
                <a:lnTo>
                  <a:pt x="0" y="181813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6244" y="3883152"/>
            <a:ext cx="5667755" cy="19339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1671" y="3878579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71671" y="3878579"/>
            <a:ext cx="5672455" cy="1943100"/>
          </a:xfrm>
          <a:custGeom>
            <a:avLst/>
            <a:gdLst/>
            <a:ahLst/>
            <a:cxnLst/>
            <a:rect l="l" t="t" r="r" b="b"/>
            <a:pathLst>
              <a:path w="5672455" h="1943100">
                <a:moveTo>
                  <a:pt x="5672328" y="1943100"/>
                </a:moveTo>
                <a:lnTo>
                  <a:pt x="0" y="194310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76244" y="3771900"/>
            <a:ext cx="5667755" cy="19339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71671" y="3767328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71671" y="3767328"/>
            <a:ext cx="5672455" cy="1943100"/>
          </a:xfrm>
          <a:custGeom>
            <a:avLst/>
            <a:gdLst/>
            <a:ahLst/>
            <a:cxnLst/>
            <a:rect l="l" t="t" r="r" b="b"/>
            <a:pathLst>
              <a:path w="5672455" h="1943100">
                <a:moveTo>
                  <a:pt x="5672328" y="1943100"/>
                </a:moveTo>
                <a:lnTo>
                  <a:pt x="0" y="194310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76244" y="3619500"/>
            <a:ext cx="5667755" cy="19339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71671" y="3614928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71671" y="3614928"/>
            <a:ext cx="5672455" cy="1943100"/>
          </a:xfrm>
          <a:custGeom>
            <a:avLst/>
            <a:gdLst/>
            <a:ahLst/>
            <a:cxnLst/>
            <a:rect l="l" t="t" r="r" b="b"/>
            <a:pathLst>
              <a:path w="5672455" h="1943100">
                <a:moveTo>
                  <a:pt x="5672328" y="1943100"/>
                </a:moveTo>
                <a:lnTo>
                  <a:pt x="0" y="194310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76244" y="3624071"/>
            <a:ext cx="5667755" cy="181051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71671" y="3619500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71671" y="3619500"/>
            <a:ext cx="5672455" cy="1819910"/>
          </a:xfrm>
          <a:custGeom>
            <a:avLst/>
            <a:gdLst/>
            <a:ahLst/>
            <a:cxnLst/>
            <a:rect l="l" t="t" r="r" b="b"/>
            <a:pathLst>
              <a:path w="5672455" h="1819910">
                <a:moveTo>
                  <a:pt x="5672328" y="1819656"/>
                </a:moveTo>
                <a:lnTo>
                  <a:pt x="0" y="1819656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76244" y="3489959"/>
            <a:ext cx="5667755" cy="180898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71671" y="3485388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71671" y="3485388"/>
            <a:ext cx="5672455" cy="1818639"/>
          </a:xfrm>
          <a:custGeom>
            <a:avLst/>
            <a:gdLst/>
            <a:ahLst/>
            <a:cxnLst/>
            <a:rect l="l" t="t" r="r" b="b"/>
            <a:pathLst>
              <a:path w="5672455" h="1818639">
                <a:moveTo>
                  <a:pt x="5672328" y="1818132"/>
                </a:moveTo>
                <a:lnTo>
                  <a:pt x="0" y="181813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76244" y="3345179"/>
            <a:ext cx="5667755" cy="18089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71671" y="3340608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1671" y="3340608"/>
            <a:ext cx="5672455" cy="1818639"/>
          </a:xfrm>
          <a:custGeom>
            <a:avLst/>
            <a:gdLst/>
            <a:ahLst/>
            <a:cxnLst/>
            <a:rect l="l" t="t" r="r" b="b"/>
            <a:pathLst>
              <a:path w="5672455" h="1818639">
                <a:moveTo>
                  <a:pt x="5672328" y="1818132"/>
                </a:moveTo>
                <a:lnTo>
                  <a:pt x="0" y="181813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76244" y="3337559"/>
            <a:ext cx="5667755" cy="16855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71671" y="3332988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71671" y="3332988"/>
            <a:ext cx="5672455" cy="1694814"/>
          </a:xfrm>
          <a:custGeom>
            <a:avLst/>
            <a:gdLst/>
            <a:ahLst/>
            <a:cxnLst/>
            <a:rect l="l" t="t" r="r" b="b"/>
            <a:pathLst>
              <a:path w="5672455" h="1694814">
                <a:moveTo>
                  <a:pt x="5672328" y="1694688"/>
                </a:moveTo>
                <a:lnTo>
                  <a:pt x="0" y="1694688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65576" y="2246376"/>
            <a:ext cx="5667755" cy="264718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61003" y="2241804"/>
            <a:ext cx="5676900" cy="2656840"/>
          </a:xfrm>
          <a:custGeom>
            <a:avLst/>
            <a:gdLst/>
            <a:ahLst/>
            <a:cxnLst/>
            <a:rect l="l" t="t" r="r" b="b"/>
            <a:pathLst>
              <a:path w="5676900" h="2656840">
                <a:moveTo>
                  <a:pt x="0" y="0"/>
                </a:moveTo>
                <a:lnTo>
                  <a:pt x="5676900" y="0"/>
                </a:lnTo>
                <a:lnTo>
                  <a:pt x="5676900" y="2656332"/>
                </a:lnTo>
                <a:lnTo>
                  <a:pt x="0" y="26563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65576" y="2833116"/>
            <a:ext cx="5667755" cy="16870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61003" y="2828544"/>
            <a:ext cx="5676900" cy="1696720"/>
          </a:xfrm>
          <a:custGeom>
            <a:avLst/>
            <a:gdLst/>
            <a:ahLst/>
            <a:cxnLst/>
            <a:rect l="l" t="t" r="r" b="b"/>
            <a:pathLst>
              <a:path w="5676900" h="1696720">
                <a:moveTo>
                  <a:pt x="0" y="0"/>
                </a:moveTo>
                <a:lnTo>
                  <a:pt x="5676900" y="0"/>
                </a:lnTo>
                <a:lnTo>
                  <a:pt x="5676900" y="1696212"/>
                </a:lnTo>
                <a:lnTo>
                  <a:pt x="0" y="16962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76244" y="2103120"/>
            <a:ext cx="5667755" cy="228599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71671" y="2098548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71671" y="2098548"/>
            <a:ext cx="5672455" cy="2295525"/>
          </a:xfrm>
          <a:custGeom>
            <a:avLst/>
            <a:gdLst/>
            <a:ahLst/>
            <a:cxnLst/>
            <a:rect l="l" t="t" r="r" b="b"/>
            <a:pathLst>
              <a:path w="5672455" h="2295525">
                <a:moveTo>
                  <a:pt x="5672328" y="2295144"/>
                </a:moveTo>
                <a:lnTo>
                  <a:pt x="0" y="229514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6244" y="1964436"/>
            <a:ext cx="5667755" cy="228599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71671" y="1959864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71671" y="1959864"/>
            <a:ext cx="5672455" cy="2295525"/>
          </a:xfrm>
          <a:custGeom>
            <a:avLst/>
            <a:gdLst/>
            <a:ahLst/>
            <a:cxnLst/>
            <a:rect l="l" t="t" r="r" b="b"/>
            <a:pathLst>
              <a:path w="5672455" h="2295525">
                <a:moveTo>
                  <a:pt x="5672328" y="2295144"/>
                </a:moveTo>
                <a:lnTo>
                  <a:pt x="0" y="229514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76244" y="2558795"/>
            <a:ext cx="5667755" cy="157124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71671" y="2554223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3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71671" y="2554223"/>
            <a:ext cx="5672455" cy="1580515"/>
          </a:xfrm>
          <a:custGeom>
            <a:avLst/>
            <a:gdLst/>
            <a:ahLst/>
            <a:cxnLst/>
            <a:rect l="l" t="t" r="r" b="b"/>
            <a:pathLst>
              <a:path w="5672455" h="1580514">
                <a:moveTo>
                  <a:pt x="5672328" y="1580388"/>
                </a:moveTo>
                <a:lnTo>
                  <a:pt x="0" y="1580388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59480" y="1964435"/>
            <a:ext cx="5667755" cy="204673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54908" y="1959864"/>
            <a:ext cx="5676900" cy="2056130"/>
          </a:xfrm>
          <a:custGeom>
            <a:avLst/>
            <a:gdLst/>
            <a:ahLst/>
            <a:cxnLst/>
            <a:rect l="l" t="t" r="r" b="b"/>
            <a:pathLst>
              <a:path w="5676900" h="2056129">
                <a:moveTo>
                  <a:pt x="0" y="0"/>
                </a:moveTo>
                <a:lnTo>
                  <a:pt x="5676899" y="0"/>
                </a:lnTo>
                <a:lnTo>
                  <a:pt x="5676899" y="2055876"/>
                </a:lnTo>
                <a:lnTo>
                  <a:pt x="0" y="205587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59479" y="1711452"/>
            <a:ext cx="5667755" cy="217169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54908" y="1706879"/>
            <a:ext cx="5676900" cy="2181225"/>
          </a:xfrm>
          <a:custGeom>
            <a:avLst/>
            <a:gdLst/>
            <a:ahLst/>
            <a:cxnLst/>
            <a:rect l="l" t="t" r="r" b="b"/>
            <a:pathLst>
              <a:path w="5676900" h="2181225">
                <a:moveTo>
                  <a:pt x="0" y="0"/>
                </a:moveTo>
                <a:lnTo>
                  <a:pt x="5676899" y="0"/>
                </a:lnTo>
                <a:lnTo>
                  <a:pt x="5676899" y="2180844"/>
                </a:lnTo>
                <a:lnTo>
                  <a:pt x="0" y="21808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45764" y="2048255"/>
            <a:ext cx="5667755" cy="16855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41191" y="2043683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42715" y="2011679"/>
            <a:ext cx="5667755" cy="15712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38144" y="2007107"/>
            <a:ext cx="5676900" cy="1580515"/>
          </a:xfrm>
          <a:custGeom>
            <a:avLst/>
            <a:gdLst/>
            <a:ahLst/>
            <a:cxnLst/>
            <a:rect l="l" t="t" r="r" b="b"/>
            <a:pathLst>
              <a:path w="5676900" h="1580514">
                <a:moveTo>
                  <a:pt x="0" y="0"/>
                </a:moveTo>
                <a:lnTo>
                  <a:pt x="5676900" y="0"/>
                </a:lnTo>
                <a:lnTo>
                  <a:pt x="5676900" y="1580388"/>
                </a:lnTo>
                <a:lnTo>
                  <a:pt x="0" y="1580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45764" y="1490472"/>
            <a:ext cx="5667755" cy="193395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41191" y="1485900"/>
            <a:ext cx="5676900" cy="1943100"/>
          </a:xfrm>
          <a:custGeom>
            <a:avLst/>
            <a:gdLst/>
            <a:ahLst/>
            <a:cxnLst/>
            <a:rect l="l" t="t" r="r" b="b"/>
            <a:pathLst>
              <a:path w="5676900" h="1943100">
                <a:moveTo>
                  <a:pt x="0" y="0"/>
                </a:moveTo>
                <a:lnTo>
                  <a:pt x="5676900" y="0"/>
                </a:lnTo>
                <a:lnTo>
                  <a:pt x="56769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08603" y="1633727"/>
            <a:ext cx="5667755" cy="18089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04032" y="1629155"/>
            <a:ext cx="5676900" cy="1818639"/>
          </a:xfrm>
          <a:custGeom>
            <a:avLst/>
            <a:gdLst/>
            <a:ahLst/>
            <a:cxnLst/>
            <a:rect l="l" t="t" r="r" b="b"/>
            <a:pathLst>
              <a:path w="5676900" h="1818639">
                <a:moveTo>
                  <a:pt x="0" y="0"/>
                </a:moveTo>
                <a:lnTo>
                  <a:pt x="5676900" y="0"/>
                </a:lnTo>
                <a:lnTo>
                  <a:pt x="5676900" y="1818131"/>
                </a:lnTo>
                <a:lnTo>
                  <a:pt x="0" y="18181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14116" y="1789176"/>
            <a:ext cx="5667755" cy="168554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09544" y="1784604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009900" y="1933955"/>
            <a:ext cx="5667755" cy="157124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005327" y="1929383"/>
            <a:ext cx="5676900" cy="1580515"/>
          </a:xfrm>
          <a:custGeom>
            <a:avLst/>
            <a:gdLst/>
            <a:ahLst/>
            <a:cxnLst/>
            <a:rect l="l" t="t" r="r" b="b"/>
            <a:pathLst>
              <a:path w="5676900" h="1580514">
                <a:moveTo>
                  <a:pt x="0" y="0"/>
                </a:moveTo>
                <a:lnTo>
                  <a:pt x="5676900" y="0"/>
                </a:lnTo>
                <a:lnTo>
                  <a:pt x="5676900" y="1580388"/>
                </a:lnTo>
                <a:lnTo>
                  <a:pt x="0" y="1580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95600" y="2077211"/>
            <a:ext cx="5667755" cy="168554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91027" y="2072639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89860" y="2211323"/>
            <a:ext cx="5666231" cy="204825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85288" y="2206751"/>
            <a:ext cx="5675630" cy="2057400"/>
          </a:xfrm>
          <a:custGeom>
            <a:avLst/>
            <a:gdLst/>
            <a:ahLst/>
            <a:cxnLst/>
            <a:rect l="l" t="t" r="r" b="b"/>
            <a:pathLst>
              <a:path w="5675630" h="2057400">
                <a:moveTo>
                  <a:pt x="0" y="0"/>
                </a:moveTo>
                <a:lnTo>
                  <a:pt x="5675375" y="0"/>
                </a:lnTo>
                <a:lnTo>
                  <a:pt x="567537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90800" y="2340864"/>
            <a:ext cx="5667755" cy="181051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86227" y="2336292"/>
            <a:ext cx="5676900" cy="1819910"/>
          </a:xfrm>
          <a:custGeom>
            <a:avLst/>
            <a:gdLst/>
            <a:ahLst/>
            <a:cxnLst/>
            <a:rect l="l" t="t" r="r" b="b"/>
            <a:pathLst>
              <a:path w="5676900" h="1819910">
                <a:moveTo>
                  <a:pt x="0" y="0"/>
                </a:moveTo>
                <a:lnTo>
                  <a:pt x="5676900" y="0"/>
                </a:lnTo>
                <a:lnTo>
                  <a:pt x="5676900" y="1819656"/>
                </a:lnTo>
                <a:lnTo>
                  <a:pt x="0" y="18196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38400" y="2505455"/>
            <a:ext cx="5667755" cy="168554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33827" y="2500883"/>
            <a:ext cx="5676900" cy="1694814"/>
          </a:xfrm>
          <a:custGeom>
            <a:avLst/>
            <a:gdLst/>
            <a:ahLst/>
            <a:cxnLst/>
            <a:rect l="l" t="t" r="r" b="b"/>
            <a:pathLst>
              <a:path w="5676900" h="1694814">
                <a:moveTo>
                  <a:pt x="0" y="0"/>
                </a:moveTo>
                <a:lnTo>
                  <a:pt x="5676900" y="0"/>
                </a:lnTo>
                <a:lnTo>
                  <a:pt x="5676900" y="1694688"/>
                </a:lnTo>
                <a:lnTo>
                  <a:pt x="0" y="16946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86000" y="2667000"/>
            <a:ext cx="5667755" cy="157124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81427" y="2662427"/>
            <a:ext cx="5676900" cy="1580515"/>
          </a:xfrm>
          <a:custGeom>
            <a:avLst/>
            <a:gdLst/>
            <a:ahLst/>
            <a:cxnLst/>
            <a:rect l="l" t="t" r="r" b="b"/>
            <a:pathLst>
              <a:path w="5676900" h="1580514">
                <a:moveTo>
                  <a:pt x="0" y="0"/>
                </a:moveTo>
                <a:lnTo>
                  <a:pt x="5676900" y="0"/>
                </a:lnTo>
                <a:lnTo>
                  <a:pt x="5676900" y="1580388"/>
                </a:lnTo>
                <a:lnTo>
                  <a:pt x="0" y="1580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33600" y="2817876"/>
            <a:ext cx="5667755" cy="157124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29027" y="2813304"/>
            <a:ext cx="5676900" cy="1580515"/>
          </a:xfrm>
          <a:custGeom>
            <a:avLst/>
            <a:gdLst/>
            <a:ahLst/>
            <a:cxnLst/>
            <a:rect l="l" t="t" r="r" b="b"/>
            <a:pathLst>
              <a:path w="5676900" h="1580514">
                <a:moveTo>
                  <a:pt x="0" y="0"/>
                </a:moveTo>
                <a:lnTo>
                  <a:pt x="5676900" y="0"/>
                </a:lnTo>
                <a:lnTo>
                  <a:pt x="5676900" y="1580388"/>
                </a:lnTo>
                <a:lnTo>
                  <a:pt x="0" y="1580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949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It</a:t>
            </a:r>
            <a:r>
              <a:rPr b="0" u="none" dirty="0">
                <a:latin typeface="ＭＳ Ｐゴシック"/>
                <a:cs typeface="ＭＳ Ｐゴシック"/>
              </a:rPr>
              <a:t>’</a:t>
            </a:r>
            <a:r>
              <a:rPr b="0" u="none" dirty="0">
                <a:latin typeface="Arial"/>
                <a:cs typeface="Arial"/>
              </a:rPr>
              <a:t>s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on a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Need to Know Ba</a:t>
            </a:r>
            <a:r>
              <a:rPr b="0" u="none" spc="5" dirty="0">
                <a:latin typeface="Arial"/>
                <a:cs typeface="Arial"/>
              </a:rPr>
              <a:t>si</a:t>
            </a:r>
            <a:r>
              <a:rPr b="0" u="none" dirty="0">
                <a:latin typeface="Arial"/>
                <a:cs typeface="Arial"/>
              </a:rPr>
              <a:t>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/>
              <a:t>U</a:t>
            </a:r>
            <a:r>
              <a:rPr spc="-5" dirty="0"/>
              <a:t>nd</a:t>
            </a:r>
            <a:r>
              <a:rPr dirty="0"/>
              <a:t>ers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nd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5" dirty="0"/>
              <a:t> Fund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5" dirty="0"/>
              <a:t> </a:t>
            </a:r>
            <a:r>
              <a:rPr dirty="0"/>
              <a:t>Bias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6200"/>
            <a:ext cx="8323580" cy="278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ever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und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g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4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10" dirty="0">
                <a:latin typeface="Arial"/>
                <a:cs typeface="Arial"/>
              </a:rPr>
              <a:t>5</a:t>
            </a:r>
            <a:r>
              <a:rPr sz="3200" spc="-5" dirty="0">
                <a:latin typeface="Arial"/>
                <a:cs typeface="Arial"/>
              </a:rPr>
              <a:t>.</a:t>
            </a:r>
            <a:r>
              <a:rPr sz="3200" dirty="0">
                <a:latin typeface="Arial"/>
                <a:cs typeface="Arial"/>
              </a:rPr>
              <a:t>3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10" dirty="0">
                <a:latin typeface="Arial"/>
                <a:cs typeface="Arial"/>
              </a:rPr>
              <a:t>,</a:t>
            </a:r>
            <a:r>
              <a:rPr sz="3150" spc="30" baseline="25132" dirty="0">
                <a:latin typeface="Arial"/>
                <a:cs typeface="Arial"/>
              </a:rPr>
              <a:t>2</a:t>
            </a:r>
            <a:endParaRPr sz="3150" baseline="25132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ud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f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dirty="0">
                <a:latin typeface="Arial"/>
                <a:cs typeface="Arial"/>
              </a:rPr>
              <a:t>y st</a:t>
            </a:r>
            <a:r>
              <a:rPr sz="2400" spc="-5" dirty="0">
                <a:latin typeface="Arial"/>
                <a:cs typeface="Arial"/>
              </a:rPr>
              <a:t>udied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mm</a:t>
            </a:r>
            <a:r>
              <a:rPr sz="2400" spc="-5" dirty="0">
                <a:latin typeface="Arial"/>
                <a:cs typeface="Arial"/>
              </a:rPr>
              <a:t>ende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tm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Choi</a:t>
            </a:r>
            <a:r>
              <a:rPr sz="2400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dd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.0 (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12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0)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it?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286936"/>
            <a:ext cx="89306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13015" algn="l"/>
              </a:tabLst>
            </a:pP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MJ,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2003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326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167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7</a:t>
            </a:r>
            <a:r>
              <a:rPr sz="1800" dirty="0">
                <a:latin typeface="Arial"/>
                <a:cs typeface="Arial"/>
              </a:rPr>
              <a:t>0 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199</a:t>
            </a:r>
            <a:r>
              <a:rPr sz="1800" dirty="0">
                <a:latin typeface="Arial"/>
                <a:cs typeface="Arial"/>
              </a:rPr>
              <a:t>6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124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-10" dirty="0">
                <a:latin typeface="Arial"/>
                <a:cs typeface="Arial"/>
              </a:rPr>
              <a:t>485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)	J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2003;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290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7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921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MJ,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2003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326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167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70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J </a:t>
            </a:r>
            <a:r>
              <a:rPr sz="1800" spc="-10" dirty="0">
                <a:latin typeface="Arial"/>
                <a:cs typeface="Arial"/>
              </a:rPr>
              <a:t>2004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170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477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83.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077" rIns="0" bIns="0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sz="3200" spc="-5" dirty="0"/>
              <a:t>E</a:t>
            </a:r>
            <a:r>
              <a:rPr sz="3200" spc="-10" dirty="0"/>
              <a:t>ven </a:t>
            </a:r>
            <a:r>
              <a:rPr sz="3200" dirty="0"/>
              <a:t>O</a:t>
            </a:r>
            <a:r>
              <a:rPr sz="3200" spc="-5" dirty="0"/>
              <a:t>bj</a:t>
            </a:r>
            <a:r>
              <a:rPr sz="3200" spc="-10" dirty="0"/>
              <a:t>ec</a:t>
            </a:r>
            <a:r>
              <a:rPr sz="3200" dirty="0"/>
              <a:t>t</a:t>
            </a:r>
            <a:r>
              <a:rPr sz="3200" spc="-5" dirty="0"/>
              <a:t>i</a:t>
            </a:r>
            <a:r>
              <a:rPr sz="3200" spc="-10" dirty="0"/>
              <a:t>ve</a:t>
            </a:r>
            <a:r>
              <a:rPr sz="3200" spc="-30" dirty="0"/>
              <a:t> </a:t>
            </a:r>
            <a:r>
              <a:rPr sz="3200" dirty="0"/>
              <a:t>O</a:t>
            </a:r>
            <a:r>
              <a:rPr sz="3200" spc="-5" dirty="0"/>
              <a:t>u</a:t>
            </a:r>
            <a:r>
              <a:rPr sz="3200" dirty="0"/>
              <a:t>t</a:t>
            </a:r>
            <a:r>
              <a:rPr sz="3200" spc="-10" dirty="0"/>
              <a:t>c</a:t>
            </a:r>
            <a:r>
              <a:rPr sz="3200" spc="-5" dirty="0"/>
              <a:t>om</a:t>
            </a:r>
            <a:r>
              <a:rPr sz="3200" spc="-10" dirty="0"/>
              <a:t>es</a:t>
            </a:r>
            <a:r>
              <a:rPr sz="3200" spc="-30" dirty="0"/>
              <a:t> </a:t>
            </a:r>
            <a:r>
              <a:rPr sz="3200" spc="-10" dirty="0"/>
              <a:t>a</a:t>
            </a:r>
            <a:r>
              <a:rPr sz="3200" dirty="0"/>
              <a:t>re</a:t>
            </a:r>
            <a:r>
              <a:rPr sz="3200" spc="-10" dirty="0"/>
              <a:t> </a:t>
            </a:r>
            <a:r>
              <a:rPr sz="3200" spc="-5" dirty="0"/>
              <a:t>Subj</a:t>
            </a:r>
            <a:r>
              <a:rPr sz="3200" spc="-10" dirty="0"/>
              <a:t>ec</a:t>
            </a:r>
            <a:r>
              <a:rPr sz="3200" dirty="0"/>
              <a:t>t</a:t>
            </a:r>
            <a:r>
              <a:rPr sz="3200" spc="-5" dirty="0"/>
              <a:t>i</a:t>
            </a:r>
            <a:r>
              <a:rPr sz="3200" spc="-10" dirty="0"/>
              <a:t>ve:</a:t>
            </a:r>
            <a:endParaRPr sz="3200"/>
          </a:p>
          <a:p>
            <a:pPr marL="0" algn="ctr">
              <a:lnSpc>
                <a:spcPts val="4320"/>
              </a:lnSpc>
            </a:pPr>
            <a:r>
              <a:rPr sz="3600" spc="-5" dirty="0"/>
              <a:t>S</a:t>
            </a:r>
            <a:r>
              <a:rPr sz="3600" dirty="0"/>
              <a:t>ee</a:t>
            </a:r>
            <a:r>
              <a:rPr sz="3600" spc="-5" dirty="0"/>
              <a:t>ing</a:t>
            </a:r>
            <a:r>
              <a:rPr sz="3600" spc="5" dirty="0"/>
              <a:t> </a:t>
            </a:r>
            <a:r>
              <a:rPr sz="3600" spc="-5" dirty="0"/>
              <a:t>wi</a:t>
            </a:r>
            <a:r>
              <a:rPr sz="3600" dirty="0"/>
              <a:t>th </a:t>
            </a:r>
            <a:r>
              <a:rPr sz="3600" spc="5" dirty="0"/>
              <a:t>R</a:t>
            </a:r>
            <a:r>
              <a:rPr sz="3600" spc="-5" dirty="0"/>
              <a:t>o</a:t>
            </a:r>
            <a:r>
              <a:rPr sz="3600" dirty="0"/>
              <a:t>s</a:t>
            </a:r>
            <a:r>
              <a:rPr sz="3600" spc="-5" dirty="0"/>
              <a:t>i</a:t>
            </a:r>
            <a:r>
              <a:rPr sz="3600" dirty="0"/>
              <a:t>-c</a:t>
            </a:r>
            <a:r>
              <a:rPr sz="3600" spc="-5" dirty="0"/>
              <a:t>olou</a:t>
            </a:r>
            <a:r>
              <a:rPr sz="3600" dirty="0"/>
              <a:t>red </a:t>
            </a:r>
            <a:r>
              <a:rPr sz="3600" spc="-5" dirty="0"/>
              <a:t>Gl</a:t>
            </a:r>
            <a:r>
              <a:rPr sz="3600" dirty="0"/>
              <a:t>asses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6492" y="2057400"/>
            <a:ext cx="4445507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4296" y="2057400"/>
            <a:ext cx="4489703" cy="350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4739" y="5732779"/>
            <a:ext cx="423481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tio</a:t>
            </a:r>
            <a:r>
              <a:rPr sz="1800" dirty="0">
                <a:latin typeface="Calibri"/>
                <a:cs typeface="Calibri"/>
              </a:rPr>
              <a:t>n.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ri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g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13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14,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 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ogic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ab</a:t>
            </a:r>
            <a:r>
              <a:rPr sz="1800" spc="-5" dirty="0">
                <a:latin typeface="Calibri"/>
                <a:cs typeface="Calibri"/>
              </a:rPr>
              <a:t>olic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y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tt</a:t>
            </a:r>
            <a:r>
              <a:rPr sz="1800" spc="-5" dirty="0">
                <a:latin typeface="Calibri"/>
                <a:cs typeface="Calibri"/>
              </a:rPr>
              <a:t>ee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cc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2010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67" y="633649"/>
            <a:ext cx="88842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SS</a:t>
            </a:r>
            <a:r>
              <a:rPr sz="3600" spc="5" dirty="0"/>
              <a:t>R</a:t>
            </a:r>
            <a:r>
              <a:rPr sz="3600" spc="-5" dirty="0"/>
              <a:t>I</a:t>
            </a:r>
            <a:r>
              <a:rPr sz="3600" dirty="0"/>
              <a:t>:</a:t>
            </a:r>
            <a:r>
              <a:rPr sz="3600" spc="-10" dirty="0"/>
              <a:t> </a:t>
            </a:r>
            <a:r>
              <a:rPr sz="3200" dirty="0"/>
              <a:t>S</a:t>
            </a:r>
            <a:r>
              <a:rPr sz="3200" spc="-5" dirty="0"/>
              <a:t>up</a:t>
            </a:r>
            <a:r>
              <a:rPr sz="3200" spc="-10" dirty="0"/>
              <a:t>e</a:t>
            </a:r>
            <a:r>
              <a:rPr sz="3200" dirty="0"/>
              <a:t>r</a:t>
            </a:r>
            <a:r>
              <a:rPr sz="3200" spc="-5" dirty="0"/>
              <a:t> </a:t>
            </a:r>
            <a:r>
              <a:rPr sz="3200" dirty="0"/>
              <a:t>S</a:t>
            </a:r>
            <a:r>
              <a:rPr sz="3200" spc="-10" dirty="0"/>
              <a:t>e</a:t>
            </a:r>
            <a:r>
              <a:rPr sz="3200" spc="-5" dirty="0"/>
              <a:t>l</a:t>
            </a:r>
            <a:r>
              <a:rPr sz="3200" spc="-10" dirty="0"/>
              <a:t>ec</a:t>
            </a:r>
            <a:r>
              <a:rPr sz="3200" dirty="0"/>
              <a:t>t</a:t>
            </a:r>
            <a:r>
              <a:rPr sz="3200" spc="-5" dirty="0"/>
              <a:t>i</a:t>
            </a:r>
            <a:r>
              <a:rPr sz="3200" spc="-10" dirty="0"/>
              <a:t>v</a:t>
            </a:r>
            <a:r>
              <a:rPr sz="3200" dirty="0"/>
              <a:t>e</a:t>
            </a:r>
            <a:r>
              <a:rPr sz="3200" spc="-25" dirty="0"/>
              <a:t> </a:t>
            </a:r>
            <a:r>
              <a:rPr sz="3200" dirty="0"/>
              <a:t>R</a:t>
            </a:r>
            <a:r>
              <a:rPr sz="3200" spc="-10" dirty="0"/>
              <a:t>e</a:t>
            </a:r>
            <a:r>
              <a:rPr sz="3200" spc="-5" dirty="0"/>
              <a:t>l</a:t>
            </a:r>
            <a:r>
              <a:rPr sz="3200" spc="-10" dirty="0"/>
              <a:t>eas</a:t>
            </a:r>
            <a:r>
              <a:rPr sz="3200" dirty="0"/>
              <a:t>e</a:t>
            </a:r>
            <a:r>
              <a:rPr sz="3200" spc="-25" dirty="0"/>
              <a:t> </a:t>
            </a:r>
            <a:r>
              <a:rPr sz="3200" spc="-5" dirty="0"/>
              <a:t>o</a:t>
            </a:r>
            <a:r>
              <a:rPr sz="3200" dirty="0"/>
              <a:t>f</a:t>
            </a:r>
            <a:r>
              <a:rPr sz="3200" spc="-15" dirty="0"/>
              <a:t> </a:t>
            </a:r>
            <a:r>
              <a:rPr sz="3200" spc="-5" dirty="0"/>
              <a:t>In</a:t>
            </a:r>
            <a:r>
              <a:rPr sz="3200" dirty="0"/>
              <a:t>f</a:t>
            </a:r>
            <a:r>
              <a:rPr sz="3200" spc="-5" dirty="0"/>
              <a:t>o</a:t>
            </a:r>
            <a:r>
              <a:rPr sz="3200" dirty="0"/>
              <a:t>r</a:t>
            </a:r>
            <a:r>
              <a:rPr sz="3200" spc="-5" dirty="0"/>
              <a:t>m</a:t>
            </a:r>
            <a:r>
              <a:rPr sz="3200" spc="-10" dirty="0"/>
              <a:t>a</a:t>
            </a:r>
            <a:r>
              <a:rPr sz="3200" dirty="0"/>
              <a:t>t</a:t>
            </a:r>
            <a:r>
              <a:rPr sz="3200" spc="-5" dirty="0"/>
              <a:t>io</a:t>
            </a:r>
            <a:r>
              <a:rPr sz="3200" dirty="0"/>
              <a:t>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694822"/>
            <a:ext cx="8413115" cy="3554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94%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of a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pub</a:t>
            </a:r>
            <a:r>
              <a:rPr sz="3000" spc="5" dirty="0">
                <a:latin typeface="Arial"/>
                <a:cs typeface="Arial"/>
              </a:rPr>
              <a:t>li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-15" dirty="0">
                <a:latin typeface="Arial"/>
                <a:cs typeface="Arial"/>
              </a:rPr>
              <a:t>h</a:t>
            </a:r>
            <a:r>
              <a:rPr sz="3000" dirty="0">
                <a:latin typeface="Arial"/>
                <a:cs typeface="Arial"/>
              </a:rPr>
              <a:t>ed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SS</a:t>
            </a:r>
            <a:r>
              <a:rPr sz="3000" spc="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I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pos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ve.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So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w</a:t>
            </a:r>
            <a:r>
              <a:rPr sz="3000" dirty="0">
                <a:latin typeface="Arial"/>
                <a:cs typeface="Arial"/>
              </a:rPr>
              <a:t>hy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hey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not </a:t>
            </a:r>
            <a:r>
              <a:rPr sz="3000" spc="5" dirty="0">
                <a:latin typeface="Arial"/>
                <a:cs typeface="Arial"/>
              </a:rPr>
              <a:t>w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k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w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ac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ce</a:t>
            </a:r>
            <a:r>
              <a:rPr sz="3000" spc="-10" dirty="0">
                <a:latin typeface="Arial"/>
                <a:cs typeface="Arial"/>
              </a:rPr>
              <a:t>,</a:t>
            </a:r>
            <a:r>
              <a:rPr sz="3000" dirty="0">
                <a:latin typeface="Arial"/>
                <a:cs typeface="Arial"/>
              </a:rPr>
              <a:t>….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S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ep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1, </a:t>
            </a:r>
            <a:r>
              <a:rPr sz="3000" u="heavy" spc="5" dirty="0">
                <a:latin typeface="Arial"/>
                <a:cs typeface="Arial"/>
              </a:rPr>
              <a:t>Hi</a:t>
            </a:r>
            <a:r>
              <a:rPr sz="3000" u="heavy" dirty="0">
                <a:latin typeface="Arial"/>
                <a:cs typeface="Arial"/>
              </a:rPr>
              <a:t>de</a:t>
            </a:r>
            <a:r>
              <a:rPr sz="3000" u="heavy" spc="-20" dirty="0">
                <a:latin typeface="Arial"/>
                <a:cs typeface="Arial"/>
              </a:rPr>
              <a:t> </a:t>
            </a:r>
            <a:r>
              <a:rPr sz="3000" u="heavy" dirty="0">
                <a:latin typeface="Arial"/>
                <a:cs typeface="Arial"/>
              </a:rPr>
              <a:t>Bad</a:t>
            </a:r>
            <a:r>
              <a:rPr sz="3000" u="heavy" spc="-20" dirty="0">
                <a:latin typeface="Arial"/>
                <a:cs typeface="Arial"/>
              </a:rPr>
              <a:t> </a:t>
            </a:r>
            <a:r>
              <a:rPr sz="3000" u="heavy" dirty="0">
                <a:latin typeface="Arial"/>
                <a:cs typeface="Arial"/>
              </a:rPr>
              <a:t>T</a:t>
            </a:r>
            <a:r>
              <a:rPr sz="3000" u="heavy" spc="-5" dirty="0">
                <a:latin typeface="Arial"/>
                <a:cs typeface="Arial"/>
              </a:rPr>
              <a:t>r</a:t>
            </a:r>
            <a:r>
              <a:rPr sz="3000" u="heavy" spc="5" dirty="0">
                <a:latin typeface="Arial"/>
                <a:cs typeface="Arial"/>
              </a:rPr>
              <a:t>i</a:t>
            </a:r>
            <a:r>
              <a:rPr sz="3000" u="heavy" dirty="0">
                <a:latin typeface="Arial"/>
                <a:cs typeface="Arial"/>
              </a:rPr>
              <a:t>a</a:t>
            </a:r>
            <a:r>
              <a:rPr sz="3000" u="heavy" spc="5" dirty="0">
                <a:latin typeface="Arial"/>
                <a:cs typeface="Arial"/>
              </a:rPr>
              <a:t>l</a:t>
            </a:r>
            <a:r>
              <a:rPr sz="3000" u="heavy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3000" spc="-10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f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74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SS</a:t>
            </a:r>
            <a:r>
              <a:rPr sz="3000" spc="5" dirty="0">
                <a:latin typeface="Arial"/>
                <a:cs typeface="Arial"/>
              </a:rPr>
              <a:t>R</a:t>
            </a:r>
            <a:r>
              <a:rPr sz="3000" spc="-10" dirty="0">
                <a:latin typeface="Arial"/>
                <a:cs typeface="Arial"/>
              </a:rPr>
              <a:t>I/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5" dirty="0">
                <a:latin typeface="Arial"/>
                <a:cs typeface="Arial"/>
              </a:rPr>
              <a:t>NR</a:t>
            </a:r>
            <a:r>
              <a:rPr sz="3000" dirty="0">
                <a:latin typeface="Arial"/>
                <a:cs typeface="Arial"/>
              </a:rPr>
              <a:t>I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sub</a:t>
            </a:r>
            <a:r>
              <a:rPr sz="3000" spc="-5" dirty="0">
                <a:latin typeface="Arial"/>
                <a:cs typeface="Arial"/>
              </a:rPr>
              <a:t>m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spc="-10" dirty="0">
                <a:latin typeface="Arial"/>
                <a:cs typeface="Arial"/>
              </a:rPr>
              <a:t>tt</a:t>
            </a:r>
            <a:r>
              <a:rPr sz="3000" dirty="0">
                <a:latin typeface="Arial"/>
                <a:cs typeface="Arial"/>
              </a:rPr>
              <a:t>ed</a:t>
            </a:r>
            <a:r>
              <a:rPr sz="3000" spc="-10" dirty="0">
                <a:latin typeface="Arial"/>
                <a:cs typeface="Arial"/>
              </a:rPr>
              <a:t> t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</a:t>
            </a:r>
            <a:r>
              <a:rPr sz="3000" spc="5" dirty="0">
                <a:latin typeface="Arial"/>
                <a:cs typeface="Arial"/>
              </a:rPr>
              <a:t>D</a:t>
            </a:r>
            <a:r>
              <a:rPr sz="3000" dirty="0">
                <a:latin typeface="Arial"/>
                <a:cs typeface="Arial"/>
              </a:rPr>
              <a:t>A:</a:t>
            </a:r>
            <a:endParaRPr sz="3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40"/>
              </a:spcBef>
              <a:buChar char="–"/>
              <a:tabLst>
                <a:tab pos="756920" algn="l"/>
              </a:tabLst>
            </a:pPr>
            <a:r>
              <a:rPr sz="2600" spc="5" dirty="0">
                <a:latin typeface="Arial"/>
                <a:cs typeface="Arial"/>
              </a:rPr>
              <a:t>3</a:t>
            </a:r>
            <a:r>
              <a:rPr sz="2600" dirty="0">
                <a:latin typeface="Arial"/>
                <a:cs typeface="Arial"/>
              </a:rPr>
              <a:t>8 P</a:t>
            </a:r>
            <a:r>
              <a:rPr sz="2600" spc="5" dirty="0">
                <a:latin typeface="Arial"/>
                <a:cs typeface="Arial"/>
              </a:rPr>
              <a:t>os</a:t>
            </a:r>
            <a:r>
              <a:rPr sz="2600" spc="-5" dirty="0">
                <a:latin typeface="Arial"/>
                <a:cs typeface="Arial"/>
              </a:rPr>
              <a:t>iti</a:t>
            </a:r>
            <a:r>
              <a:rPr sz="2600" spc="5" dirty="0">
                <a:latin typeface="Arial"/>
                <a:cs typeface="Arial"/>
              </a:rPr>
              <a:t>ve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3</a:t>
            </a:r>
            <a:r>
              <a:rPr sz="2600" dirty="0">
                <a:latin typeface="Arial"/>
                <a:cs typeface="Arial"/>
              </a:rPr>
              <a:t>7 </a:t>
            </a:r>
            <a:r>
              <a:rPr sz="2600" spc="5" dirty="0">
                <a:latin typeface="Arial"/>
                <a:cs typeface="Arial"/>
              </a:rPr>
              <a:t>pub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spc="5" dirty="0">
                <a:latin typeface="Arial"/>
                <a:cs typeface="Arial"/>
              </a:rPr>
              <a:t>shed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20"/>
              </a:spcBef>
              <a:buChar char="–"/>
              <a:tabLst>
                <a:tab pos="756920" algn="l"/>
              </a:tabLst>
            </a:pPr>
            <a:r>
              <a:rPr sz="2600" spc="5" dirty="0">
                <a:latin typeface="Arial"/>
                <a:cs typeface="Arial"/>
              </a:rPr>
              <a:t>3</a:t>
            </a:r>
            <a:r>
              <a:rPr sz="2600" dirty="0">
                <a:latin typeface="Arial"/>
                <a:cs typeface="Arial"/>
              </a:rPr>
              <a:t>6 N</a:t>
            </a:r>
            <a:r>
              <a:rPr sz="2600" spc="5" dirty="0">
                <a:latin typeface="Arial"/>
                <a:cs typeface="Arial"/>
              </a:rPr>
              <a:t>ega</a:t>
            </a:r>
            <a:r>
              <a:rPr sz="2600" spc="-5" dirty="0">
                <a:latin typeface="Arial"/>
                <a:cs typeface="Arial"/>
              </a:rPr>
              <a:t>ti</a:t>
            </a:r>
            <a:r>
              <a:rPr sz="2600" spc="5" dirty="0">
                <a:latin typeface="Arial"/>
                <a:cs typeface="Arial"/>
              </a:rPr>
              <a:t>ve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1</a:t>
            </a:r>
            <a:r>
              <a:rPr sz="2600" dirty="0">
                <a:latin typeface="Arial"/>
                <a:cs typeface="Arial"/>
              </a:rPr>
              <a:t>4 </a:t>
            </a:r>
            <a:r>
              <a:rPr sz="2600" spc="5" dirty="0">
                <a:latin typeface="Arial"/>
                <a:cs typeface="Arial"/>
              </a:rPr>
              <a:t>pub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spc="5" dirty="0">
                <a:latin typeface="Arial"/>
                <a:cs typeface="Arial"/>
              </a:rPr>
              <a:t>she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</a:t>
            </a:r>
            <a:r>
              <a:rPr sz="2600" spc="5" dirty="0">
                <a:latin typeface="Arial"/>
                <a:cs typeface="Arial"/>
              </a:rPr>
              <a:t>1</a:t>
            </a:r>
            <a:r>
              <a:rPr sz="2600" dirty="0">
                <a:latin typeface="Arial"/>
                <a:cs typeface="Arial"/>
              </a:rPr>
              <a:t>1 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pos</a:t>
            </a:r>
            <a:r>
              <a:rPr sz="2600" spc="-5" dirty="0">
                <a:latin typeface="Arial"/>
                <a:cs typeface="Arial"/>
              </a:rPr>
              <a:t>iti</a:t>
            </a:r>
            <a:r>
              <a:rPr sz="2600" spc="5" dirty="0">
                <a:latin typeface="Arial"/>
                <a:cs typeface="Arial"/>
              </a:rPr>
              <a:t>ve</a:t>
            </a:r>
            <a:r>
              <a:rPr sz="2600" spc="-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3740" y="6474476"/>
            <a:ext cx="25520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2008;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358: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252.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837" rIns="0" bIns="0" rtlCol="0">
            <a:spAutoFit/>
          </a:bodyPr>
          <a:lstStyle/>
          <a:p>
            <a:pPr marL="3007995" marR="5080" indent="-2324100">
              <a:lnSpc>
                <a:spcPct val="100000"/>
              </a:lnSpc>
            </a:pPr>
            <a:r>
              <a:rPr sz="3600" spc="-5" dirty="0"/>
              <a:t>SS</a:t>
            </a:r>
            <a:r>
              <a:rPr sz="3600" dirty="0"/>
              <a:t>R</a:t>
            </a:r>
            <a:r>
              <a:rPr sz="3600" spc="-5" dirty="0"/>
              <a:t>I</a:t>
            </a:r>
            <a:r>
              <a:rPr sz="3600" dirty="0"/>
              <a:t>:</a:t>
            </a:r>
            <a:r>
              <a:rPr sz="3600" spc="-5" dirty="0"/>
              <a:t> Sup</a:t>
            </a:r>
            <a:r>
              <a:rPr sz="3600" dirty="0"/>
              <a:t>er</a:t>
            </a:r>
            <a:r>
              <a:rPr sz="3600" spc="5" dirty="0"/>
              <a:t> </a:t>
            </a:r>
            <a:r>
              <a:rPr sz="3600" spc="-5" dirty="0"/>
              <a:t>S</a:t>
            </a:r>
            <a:r>
              <a:rPr sz="3600" dirty="0"/>
              <a:t>e</a:t>
            </a:r>
            <a:r>
              <a:rPr sz="3600" spc="-5" dirty="0"/>
              <a:t>l</a:t>
            </a:r>
            <a:r>
              <a:rPr sz="3600" dirty="0"/>
              <a:t>ect</a:t>
            </a:r>
            <a:r>
              <a:rPr sz="3600" spc="-5" dirty="0"/>
              <a:t>i</a:t>
            </a:r>
            <a:r>
              <a:rPr sz="3600" dirty="0"/>
              <a:t>ve</a:t>
            </a:r>
            <a:r>
              <a:rPr sz="3600" spc="-20" dirty="0"/>
              <a:t> </a:t>
            </a:r>
            <a:r>
              <a:rPr sz="3600" dirty="0"/>
              <a:t>Re</a:t>
            </a:r>
            <a:r>
              <a:rPr sz="3600" spc="-5" dirty="0"/>
              <a:t>l</a:t>
            </a:r>
            <a:r>
              <a:rPr sz="3600" dirty="0"/>
              <a:t>ease</a:t>
            </a:r>
            <a:r>
              <a:rPr sz="3600" spc="-20" dirty="0"/>
              <a:t> </a:t>
            </a:r>
            <a:r>
              <a:rPr sz="3600" spc="-5" dirty="0"/>
              <a:t>o</a:t>
            </a:r>
            <a:r>
              <a:rPr sz="3600" dirty="0"/>
              <a:t>f</a:t>
            </a:r>
            <a:r>
              <a:rPr sz="3600" u="none" dirty="0"/>
              <a:t> </a:t>
            </a:r>
            <a:r>
              <a:rPr sz="3600" spc="-5" dirty="0"/>
              <a:t>In</a:t>
            </a:r>
            <a:r>
              <a:rPr sz="3600" dirty="0"/>
              <a:t>f</a:t>
            </a:r>
            <a:r>
              <a:rPr sz="3600" spc="-5" dirty="0"/>
              <a:t>o</a:t>
            </a:r>
            <a:r>
              <a:rPr sz="3600" dirty="0"/>
              <a:t>rmat</a:t>
            </a:r>
            <a:r>
              <a:rPr sz="3600" spc="-5" dirty="0"/>
              <a:t>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2924555"/>
            <a:ext cx="9144000" cy="285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590" y="1452149"/>
            <a:ext cx="8174990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 2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u="heavy" dirty="0">
                <a:latin typeface="Arial"/>
                <a:cs typeface="Arial"/>
              </a:rPr>
              <a:t>R</a:t>
            </a:r>
            <a:r>
              <a:rPr sz="3200" u="heavy" spc="-10" dirty="0">
                <a:latin typeface="Arial"/>
                <a:cs typeface="Arial"/>
              </a:rPr>
              <a:t>e</a:t>
            </a:r>
            <a:r>
              <a:rPr sz="3200" u="heavy" dirty="0">
                <a:latin typeface="Arial"/>
                <a:cs typeface="Arial"/>
              </a:rPr>
              <a:t>-</a:t>
            </a:r>
            <a:r>
              <a:rPr sz="3200" u="heavy" spc="-10" dirty="0">
                <a:latin typeface="Arial"/>
                <a:cs typeface="Arial"/>
              </a:rPr>
              <a:t>pub</a:t>
            </a:r>
            <a:r>
              <a:rPr sz="3200" u="heavy" spc="-5" dirty="0">
                <a:latin typeface="Arial"/>
                <a:cs typeface="Arial"/>
              </a:rPr>
              <a:t>li</a:t>
            </a:r>
            <a:r>
              <a:rPr sz="3200" u="heavy" spc="5" dirty="0">
                <a:latin typeface="Arial"/>
                <a:cs typeface="Arial"/>
              </a:rPr>
              <a:t>s</a:t>
            </a:r>
            <a:r>
              <a:rPr sz="3200" u="heavy" dirty="0">
                <a:latin typeface="Arial"/>
                <a:cs typeface="Arial"/>
              </a:rPr>
              <a:t>h</a:t>
            </a:r>
            <a:r>
              <a:rPr sz="3200" u="heavy" spc="-25" dirty="0">
                <a:latin typeface="Arial"/>
                <a:cs typeface="Arial"/>
              </a:rPr>
              <a:t> </a:t>
            </a:r>
            <a:r>
              <a:rPr sz="3200" u="heavy" spc="-5" dirty="0">
                <a:latin typeface="Arial"/>
                <a:cs typeface="Arial"/>
              </a:rPr>
              <a:t>t</a:t>
            </a:r>
            <a:r>
              <a:rPr sz="3200" u="heavy" spc="-10" dirty="0">
                <a:latin typeface="Arial"/>
                <a:cs typeface="Arial"/>
              </a:rPr>
              <a:t>he</a:t>
            </a:r>
            <a:r>
              <a:rPr sz="3200" u="heavy" spc="-15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Arial"/>
                <a:cs typeface="Arial"/>
              </a:rPr>
              <a:t>good</a:t>
            </a:r>
            <a:r>
              <a:rPr sz="3200" dirty="0"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ts val="2855"/>
              </a:lnSpc>
              <a:spcBef>
                <a:spcPts val="60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ial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d t</a:t>
            </a:r>
            <a:r>
              <a:rPr sz="2400" spc="-5" dirty="0">
                <a:latin typeface="Arial"/>
                <a:cs typeface="Arial"/>
              </a:rPr>
              <a:t>hei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publi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(5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5114" y="6223206"/>
            <a:ext cx="733742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Ah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q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-5" dirty="0">
                <a:latin typeface="Arial"/>
                <a:cs typeface="Arial"/>
              </a:rPr>
              <a:t>-R</a:t>
            </a:r>
            <a:r>
              <a:rPr sz="1200" dirty="0">
                <a:latin typeface="Arial"/>
                <a:cs typeface="Arial"/>
              </a:rPr>
              <a:t>astad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ij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G, Bee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B. 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dence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(i)</a:t>
            </a:r>
            <a:r>
              <a:rPr sz="1200" dirty="0">
                <a:latin typeface="Arial"/>
                <a:cs typeface="Arial"/>
              </a:rPr>
              <a:t>ased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ne</a:t>
            </a:r>
            <a:r>
              <a:rPr sz="1200" spc="-5" dirty="0">
                <a:latin typeface="Arial"/>
                <a:cs typeface="Arial"/>
              </a:rPr>
              <a:t>--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epo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om stud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sponso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 pha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ndust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ew 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stud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ug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ns.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J. 2003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ay 31;32</a:t>
            </a:r>
            <a:r>
              <a:rPr sz="1200" spc="-10" dirty="0">
                <a:latin typeface="Arial"/>
                <a:cs typeface="Arial"/>
              </a:rPr>
              <a:t>6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7</a:t>
            </a:r>
            <a:r>
              <a:rPr sz="1200" spc="-10" dirty="0">
                <a:latin typeface="Arial"/>
                <a:cs typeface="Arial"/>
              </a:rPr>
              <a:t>400</a:t>
            </a:r>
            <a:r>
              <a:rPr sz="1200" spc="-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8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171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0397" rIns="0" bIns="0" rtlCol="0">
            <a:spAutoFit/>
          </a:bodyPr>
          <a:lstStyle/>
          <a:p>
            <a:pPr marL="158750">
              <a:lnSpc>
                <a:spcPct val="100000"/>
              </a:lnSpc>
            </a:pPr>
            <a:r>
              <a:rPr sz="3200" dirty="0"/>
              <a:t>Ot</a:t>
            </a:r>
            <a:r>
              <a:rPr sz="3200" spc="-5" dirty="0"/>
              <a:t>h</a:t>
            </a:r>
            <a:r>
              <a:rPr sz="3200" spc="-10" dirty="0"/>
              <a:t>e</a:t>
            </a:r>
            <a:r>
              <a:rPr sz="3200" dirty="0"/>
              <a:t>r:</a:t>
            </a:r>
            <a:r>
              <a:rPr sz="3200" spc="-30" dirty="0"/>
              <a:t> </a:t>
            </a:r>
            <a:r>
              <a:rPr sz="3200" dirty="0"/>
              <a:t>S</a:t>
            </a:r>
            <a:r>
              <a:rPr sz="3200" spc="-10" dirty="0"/>
              <a:t>e</a:t>
            </a:r>
            <a:r>
              <a:rPr sz="3200" spc="-5" dirty="0"/>
              <a:t>l</a:t>
            </a:r>
            <a:r>
              <a:rPr sz="3200" spc="-10" dirty="0"/>
              <a:t>ec</a:t>
            </a:r>
            <a:r>
              <a:rPr sz="3200" dirty="0"/>
              <a:t>t</a:t>
            </a:r>
            <a:r>
              <a:rPr sz="3200" spc="-5" dirty="0"/>
              <a:t>i</a:t>
            </a:r>
            <a:r>
              <a:rPr sz="3200" spc="-10" dirty="0"/>
              <a:t>v</a:t>
            </a:r>
            <a:r>
              <a:rPr sz="3200" dirty="0"/>
              <a:t>e</a:t>
            </a:r>
            <a:r>
              <a:rPr sz="3200" spc="-25" dirty="0"/>
              <a:t> </a:t>
            </a:r>
            <a:r>
              <a:rPr sz="3200" dirty="0"/>
              <a:t>P</a:t>
            </a:r>
            <a:r>
              <a:rPr sz="3200" spc="-5" dirty="0"/>
              <a:t>ubli</a:t>
            </a:r>
            <a:r>
              <a:rPr sz="3200" spc="-10" dirty="0"/>
              <a:t>ca</a:t>
            </a:r>
            <a:r>
              <a:rPr sz="3200" dirty="0"/>
              <a:t>t</a:t>
            </a:r>
            <a:r>
              <a:rPr sz="3200" spc="-5" dirty="0"/>
              <a:t>io</a:t>
            </a:r>
            <a:r>
              <a:rPr sz="3200" dirty="0"/>
              <a:t>n</a:t>
            </a:r>
            <a:r>
              <a:rPr sz="3200" spc="-40" dirty="0"/>
              <a:t> </a:t>
            </a:r>
            <a:r>
              <a:rPr sz="3200" dirty="0"/>
              <a:t>(&amp; r</a:t>
            </a:r>
            <a:r>
              <a:rPr sz="3200" spc="-10" dirty="0"/>
              <a:t>e</a:t>
            </a:r>
            <a:r>
              <a:rPr sz="3200" spc="-5" dirty="0"/>
              <a:t>po</a:t>
            </a:r>
            <a:r>
              <a:rPr sz="3200" dirty="0"/>
              <a:t>rt</a:t>
            </a:r>
            <a:r>
              <a:rPr sz="3200" spc="-5" dirty="0"/>
              <a:t>ing</a:t>
            </a:r>
            <a:r>
              <a:rPr sz="3200" dirty="0"/>
              <a:t>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86200"/>
            <a:ext cx="7581265" cy="350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abapen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150" spc="30" baseline="25132" dirty="0">
                <a:latin typeface="Arial"/>
                <a:cs typeface="Arial"/>
              </a:rPr>
              <a:t>1</a:t>
            </a:r>
            <a:endParaRPr sz="3150" baseline="25132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8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5" dirty="0">
                <a:latin typeface="Arial"/>
                <a:cs typeface="Arial"/>
              </a:rPr>
              <a:t>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pub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she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(40</a:t>
            </a:r>
            <a:r>
              <a:rPr sz="2800" spc="-10" dirty="0">
                <a:latin typeface="Arial"/>
                <a:cs typeface="Arial"/>
              </a:rPr>
              <a:t>%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12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 18</a:t>
            </a:r>
            <a:r>
              <a:rPr sz="2800" spc="-5" dirty="0">
                <a:latin typeface="Arial"/>
                <a:cs typeface="Arial"/>
              </a:rPr>
              <a:t>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neve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repor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(68</a:t>
            </a:r>
            <a:r>
              <a:rPr sz="2800" spc="-10" dirty="0">
                <a:latin typeface="Arial"/>
                <a:cs typeface="Arial"/>
              </a:rPr>
              <a:t>%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mo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60-67</a:t>
            </a:r>
            <a:r>
              <a:rPr sz="2800" spc="-5" dirty="0">
                <a:latin typeface="Arial"/>
                <a:cs typeface="Arial"/>
              </a:rPr>
              <a:t>%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neve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pub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she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775" spc="15" baseline="25525" dirty="0">
                <a:latin typeface="Arial"/>
                <a:cs typeface="Arial"/>
              </a:rPr>
              <a:t>2</a:t>
            </a:r>
            <a:endParaRPr sz="2775" baseline="25525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pub</a:t>
            </a:r>
            <a:r>
              <a:rPr sz="2800" spc="-5" dirty="0">
                <a:latin typeface="Arial"/>
                <a:cs typeface="Arial"/>
              </a:rPr>
              <a:t>lic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unde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research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nco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te </a:t>
            </a:r>
            <a:r>
              <a:rPr sz="2800" dirty="0">
                <a:latin typeface="Arial"/>
                <a:cs typeface="Arial"/>
              </a:rPr>
              <a:t>ou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repor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mm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(40</a:t>
            </a:r>
            <a:r>
              <a:rPr sz="2800" spc="-5" dirty="0">
                <a:latin typeface="Arial"/>
                <a:cs typeface="Arial"/>
              </a:rPr>
              <a:t>%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it)</a:t>
            </a:r>
            <a:r>
              <a:rPr sz="2775" spc="15" baseline="25525" dirty="0">
                <a:latin typeface="Arial"/>
                <a:cs typeface="Arial"/>
              </a:rPr>
              <a:t>3</a:t>
            </a:r>
            <a:endParaRPr sz="2775" baseline="2552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282173"/>
            <a:ext cx="56203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90595" algn="l"/>
              </a:tabLst>
            </a:pPr>
            <a:r>
              <a:rPr sz="1800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2009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361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1963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71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1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MJ </a:t>
            </a:r>
            <a:r>
              <a:rPr sz="1800" spc="-10" dirty="0">
                <a:latin typeface="Arial"/>
                <a:cs typeface="Arial"/>
              </a:rPr>
              <a:t>2005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331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19.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7943" y="6282173"/>
            <a:ext cx="12052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556493"/>
            <a:ext cx="2800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(Fr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).</a:t>
            </a:r>
            <a:r>
              <a:rPr sz="1800" spc="-10" dirty="0">
                <a:latin typeface="Arial"/>
                <a:cs typeface="Arial"/>
              </a:rPr>
              <a:t>2001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13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460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9442" y="6556493"/>
            <a:ext cx="56146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27985" algn="l"/>
              </a:tabLst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2004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232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101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J </a:t>
            </a:r>
            <a:r>
              <a:rPr sz="1800" spc="-10" dirty="0">
                <a:latin typeface="Arial"/>
                <a:cs typeface="Arial"/>
              </a:rPr>
              <a:t>2004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10" dirty="0">
                <a:latin typeface="Arial"/>
                <a:cs typeface="Arial"/>
              </a:rPr>
              <a:t>171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735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012" rIns="0" bIns="0" rtlCol="0">
            <a:spAutoFit/>
          </a:bodyPr>
          <a:lstStyle/>
          <a:p>
            <a:pPr marL="477520">
              <a:lnSpc>
                <a:spcPts val="5235"/>
              </a:lnSpc>
            </a:pPr>
            <a:r>
              <a:rPr b="0" spc="-5" dirty="0">
                <a:latin typeface="Arial"/>
                <a:cs typeface="Arial"/>
              </a:rPr>
              <a:t>T</a:t>
            </a:r>
            <a:r>
              <a:rPr b="0" dirty="0">
                <a:latin typeface="Arial"/>
                <a:cs typeface="Arial"/>
              </a:rPr>
              <a:t>he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</a:t>
            </a:r>
            <a:r>
              <a:rPr b="0" spc="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as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ＭＳ Ｐゴシック"/>
                <a:cs typeface="ＭＳ Ｐゴシック"/>
              </a:rPr>
              <a:t>“</a:t>
            </a:r>
            <a:r>
              <a:rPr spc="-5" dirty="0"/>
              <a:t>p</a:t>
            </a:r>
            <a:r>
              <a:rPr dirty="0"/>
              <a:t>re</a:t>
            </a:r>
            <a:r>
              <a:rPr spc="-5" dirty="0"/>
              <a:t>d</a:t>
            </a:r>
            <a:r>
              <a:rPr dirty="0"/>
              <a:t>is</a:t>
            </a:r>
            <a:r>
              <a:rPr spc="-5" dirty="0"/>
              <a:t>po</a:t>
            </a:r>
            <a:r>
              <a:rPr dirty="0"/>
              <a:t>si</a:t>
            </a:r>
            <a:r>
              <a:rPr spc="-5" dirty="0"/>
              <a:t>t</a:t>
            </a:r>
            <a:r>
              <a:rPr dirty="0"/>
              <a:t>i</a:t>
            </a:r>
            <a:r>
              <a:rPr spc="-5" dirty="0"/>
              <a:t>on</a:t>
            </a:r>
            <a:r>
              <a:rPr b="0" dirty="0">
                <a:latin typeface="ＭＳ Ｐゴシック"/>
                <a:cs typeface="ＭＳ Ｐゴシック"/>
              </a:rPr>
              <a:t>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5340"/>
            <a:ext cx="8121015" cy="462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126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vascu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preven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775" spc="15" baseline="25525" dirty="0">
                <a:latin typeface="Arial"/>
                <a:cs typeface="Arial"/>
              </a:rPr>
              <a:t>1</a:t>
            </a:r>
            <a:endParaRPr sz="2775" baseline="25525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Char char="–"/>
              <a:tabLst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aro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aque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</a:tabLst>
            </a:pP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imil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</a:t>
            </a:r>
            <a:r>
              <a:rPr sz="2000" spc="5" dirty="0">
                <a:latin typeface="Arial"/>
                <a:cs typeface="Arial"/>
              </a:rPr>
              <a:t>ss</a:t>
            </a:r>
            <a:r>
              <a:rPr sz="2000" spc="-10" dirty="0">
                <a:latin typeface="Arial"/>
                <a:cs typeface="Arial"/>
              </a:rPr>
              <a:t>)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180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250</a:t>
            </a:r>
            <a:r>
              <a:rPr sz="2000" spc="-5" dirty="0">
                <a:latin typeface="Arial"/>
                <a:cs typeface="Arial"/>
              </a:rPr>
              <a:t>mm</a:t>
            </a:r>
            <a:r>
              <a:rPr sz="1950" spc="22" baseline="25641" dirty="0"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ern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urroga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endpo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popu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-time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rom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(au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hors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ite</a:t>
            </a:r>
            <a:r>
              <a:rPr sz="1950" spc="22" baseline="25641" dirty="0">
                <a:latin typeface="Arial"/>
                <a:cs typeface="Arial"/>
              </a:rPr>
              <a:t>2</a:t>
            </a:r>
            <a:r>
              <a:rPr sz="1950" spc="254" baseline="2564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eggs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egan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1950" spc="22" baseline="25641" dirty="0">
                <a:latin typeface="Arial"/>
                <a:cs typeface="Arial"/>
              </a:rPr>
              <a:t>5</a:t>
            </a:r>
            <a:r>
              <a:rPr sz="2000" spc="-10" dirty="0">
                <a:latin typeface="Arial"/>
                <a:cs typeface="Arial"/>
              </a:rPr>
              <a:t>)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ear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ss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lti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cohor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ud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es,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8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ohor</a:t>
            </a:r>
            <a:r>
              <a:rPr sz="2000" spc="-10" dirty="0">
                <a:latin typeface="Arial"/>
                <a:cs typeface="Arial"/>
              </a:rPr>
              <a:t>t)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1950" spc="22" baseline="25641" dirty="0">
                <a:latin typeface="Arial"/>
                <a:cs typeface="Arial"/>
              </a:rPr>
              <a:t>3</a:t>
            </a:r>
            <a:endParaRPr sz="1950" baseline="25641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ohor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D 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1950" spc="22" baseline="25641" dirty="0">
                <a:latin typeface="Arial"/>
                <a:cs typeface="Arial"/>
              </a:rPr>
              <a:t>4</a:t>
            </a:r>
            <a:endParaRPr sz="1950" baseline="25641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ghe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634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tt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ne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denc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egg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 har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ul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74" y="6080546"/>
            <a:ext cx="887412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Spen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epub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2010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26</a:t>
            </a:r>
            <a:r>
              <a:rPr sz="1400" spc="-15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9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e3</a:t>
            </a:r>
            <a:r>
              <a:rPr sz="1400" spc="-1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6</a:t>
            </a:r>
            <a:r>
              <a:rPr sz="1400" spc="-15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e3</a:t>
            </a:r>
            <a:r>
              <a:rPr sz="1400" spc="-15" dirty="0">
                <a:latin typeface="Arial"/>
                <a:cs typeface="Arial"/>
              </a:rPr>
              <a:t>3</a:t>
            </a:r>
            <a:r>
              <a:rPr sz="1400" spc="-5" dirty="0">
                <a:latin typeface="Arial"/>
                <a:cs typeface="Arial"/>
              </a:rPr>
              <a:t>9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2004; 23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596</a:t>
            </a:r>
            <a:r>
              <a:rPr sz="1400" dirty="0">
                <a:latin typeface="Arial"/>
                <a:cs typeface="Arial"/>
              </a:rPr>
              <a:t>S–</a:t>
            </a:r>
            <a:r>
              <a:rPr sz="1400" spc="-5" dirty="0">
                <a:latin typeface="Arial"/>
                <a:cs typeface="Arial"/>
              </a:rPr>
              <a:t>600S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2006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96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9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lin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2008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8</a:t>
            </a:r>
            <a:r>
              <a:rPr sz="1400" spc="-15" dirty="0">
                <a:latin typeface="Arial"/>
                <a:cs typeface="Arial"/>
              </a:rPr>
              <a:t>7</a:t>
            </a:r>
            <a:r>
              <a:rPr sz="1400" spc="5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9</a:t>
            </a:r>
            <a:r>
              <a:rPr sz="1400" spc="-5" dirty="0">
                <a:latin typeface="Arial"/>
                <a:cs typeface="Arial"/>
              </a:rPr>
              <a:t>6</a:t>
            </a:r>
            <a:r>
              <a:rPr sz="1400" spc="-1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9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2007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13</a:t>
            </a:r>
            <a:r>
              <a:rPr sz="1400" spc="5" dirty="0">
                <a:latin typeface="Arial"/>
                <a:cs typeface="Arial"/>
              </a:rPr>
              <a:t>:</a:t>
            </a:r>
            <a:r>
              <a:rPr sz="1400" spc="-10" dirty="0">
                <a:latin typeface="Arial"/>
                <a:cs typeface="Arial"/>
              </a:rPr>
              <a:t>CR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5</a:t>
            </a:r>
            <a:r>
              <a:rPr sz="1400" dirty="0">
                <a:latin typeface="Arial"/>
                <a:cs typeface="Arial"/>
              </a:rPr>
              <a:t>) 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tt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: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400" u="sng" spc="-2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u="sng" spc="-9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hu</a:t>
            </a:r>
            <a:r>
              <a:rPr sz="1400" u="sng" spc="-2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</a:t>
            </a:r>
            <a:r>
              <a:rPr sz="14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i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np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.c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m/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</a:t>
            </a:r>
            <a:r>
              <a:rPr sz="1400" u="sng" spc="-2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v</a:t>
            </a:r>
            <a:r>
              <a:rPr sz="14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id-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k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tz</a:t>
            </a:r>
            <a:r>
              <a:rPr sz="14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m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1400" u="sng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s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-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</a:t>
            </a:r>
            <a:r>
              <a:rPr sz="14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l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_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b_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1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8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1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82</a:t>
            </a:r>
            <a:r>
              <a:rPr sz="1400" u="sng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0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9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</a:t>
            </a:r>
            <a:r>
              <a:rPr sz="1400" u="sng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tm</a:t>
            </a:r>
            <a:r>
              <a:rPr sz="1400" u="sng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79" rIns="0" bIns="0" rtlCol="0">
            <a:spAutoFit/>
          </a:bodyPr>
          <a:lstStyle/>
          <a:p>
            <a:pPr marL="1113155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Pub</a:t>
            </a:r>
            <a:r>
              <a:rPr b="0" spc="5" dirty="0">
                <a:latin typeface="Arial"/>
                <a:cs typeface="Arial"/>
              </a:rPr>
              <a:t>lis</a:t>
            </a:r>
            <a:r>
              <a:rPr b="0" dirty="0">
                <a:latin typeface="Arial"/>
                <a:cs typeface="Arial"/>
              </a:rPr>
              <a:t>h</a:t>
            </a:r>
            <a:r>
              <a:rPr b="0" spc="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ng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</a:t>
            </a:r>
            <a:r>
              <a:rPr b="0" spc="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th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Pu</a:t>
            </a:r>
            <a:r>
              <a:rPr b="0" spc="-5" dirty="0">
                <a:latin typeface="Arial"/>
                <a:cs typeface="Arial"/>
              </a:rPr>
              <a:t>r</a:t>
            </a:r>
            <a:r>
              <a:rPr b="0" dirty="0">
                <a:latin typeface="Arial"/>
                <a:cs typeface="Arial"/>
              </a:rPr>
              <a:t>po</a:t>
            </a:r>
            <a:r>
              <a:rPr b="0" spc="5" dirty="0">
                <a:latin typeface="Arial"/>
                <a:cs typeface="Arial"/>
              </a:rPr>
              <a:t>s</a:t>
            </a:r>
            <a:r>
              <a:rPr b="0" dirty="0">
                <a:latin typeface="Arial"/>
                <a:cs typeface="Arial"/>
              </a:rPr>
              <a:t>e!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4069080"/>
            <a:ext cx="3047987" cy="1472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28800"/>
            <a:ext cx="9144000" cy="224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2339" y="5785286"/>
            <a:ext cx="45554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adua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2009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121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73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85.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486" y="450610"/>
            <a:ext cx="4423410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4670">
              <a:lnSpc>
                <a:spcPct val="100000"/>
              </a:lnSpc>
            </a:pPr>
            <a:r>
              <a:rPr sz="3600" dirty="0"/>
              <a:t>A Me</a:t>
            </a:r>
            <a:r>
              <a:rPr sz="3600" spc="-5" dirty="0"/>
              <a:t>di</a:t>
            </a:r>
            <a:r>
              <a:rPr sz="3600" dirty="0"/>
              <a:t>cal</a:t>
            </a:r>
            <a:r>
              <a:rPr sz="3600" spc="-15" dirty="0"/>
              <a:t> </a:t>
            </a:r>
            <a:r>
              <a:rPr sz="3600" spc="-5" dirty="0"/>
              <a:t>T</a:t>
            </a:r>
            <a:r>
              <a:rPr sz="3600" dirty="0"/>
              <a:t>a</a:t>
            </a:r>
            <a:r>
              <a:rPr sz="3600" spc="-5" dirty="0"/>
              <a:t>l</a:t>
            </a:r>
            <a:r>
              <a:rPr sz="3600" dirty="0"/>
              <a:t>e:</a:t>
            </a:r>
            <a:r>
              <a:rPr sz="3600" u="none" dirty="0"/>
              <a:t> </a:t>
            </a:r>
            <a:r>
              <a:rPr sz="3600" spc="-5" dirty="0"/>
              <a:t>Th</a:t>
            </a:r>
            <a:r>
              <a:rPr sz="3600" dirty="0"/>
              <a:t>e</a:t>
            </a:r>
            <a:r>
              <a:rPr sz="3600" spc="10" dirty="0"/>
              <a:t> </a:t>
            </a:r>
            <a:r>
              <a:rPr sz="3600" spc="-5" dirty="0"/>
              <a:t>Su</a:t>
            </a:r>
            <a:r>
              <a:rPr sz="3600" dirty="0"/>
              <a:t>rr</a:t>
            </a:r>
            <a:r>
              <a:rPr sz="3600" spc="-5" dirty="0"/>
              <a:t>og</a:t>
            </a:r>
            <a:r>
              <a:rPr sz="3600" dirty="0"/>
              <a:t>ate Heart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2155412"/>
            <a:ext cx="8378190" cy="433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upo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me</a:t>
            </a:r>
            <a:r>
              <a:rPr sz="3200" spc="-5" dirty="0">
                <a:latin typeface="Arial"/>
                <a:cs typeface="Arial"/>
              </a:rPr>
              <a:t>,.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Ki</a:t>
            </a:r>
            <a:r>
              <a:rPr sz="3200" spc="-10" dirty="0">
                <a:latin typeface="Arial"/>
                <a:cs typeface="Arial"/>
              </a:rPr>
              <a:t>ngdo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  <a:p>
            <a:pPr marL="355600" marR="36893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no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abno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bea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ll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dirty="0">
                <a:latin typeface="Arial"/>
                <a:cs typeface="Arial"/>
              </a:rPr>
              <a:t>rt </a:t>
            </a:r>
            <a:r>
              <a:rPr sz="3200" spc="-5" dirty="0">
                <a:latin typeface="Arial"/>
                <a:cs typeface="Arial"/>
              </a:rPr>
              <a:t>Att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ck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Mo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bea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↑ 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k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S</a:t>
            </a:r>
            <a:r>
              <a:rPr sz="3200" spc="-10" dirty="0">
                <a:latin typeface="Arial"/>
                <a:cs typeface="Arial"/>
              </a:rPr>
              <a:t>udde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ＭＳ Ｐゴシック"/>
                <a:cs typeface="ＭＳ Ｐゴシック"/>
              </a:rPr>
              <a:t>“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po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de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bea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ha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15" dirty="0">
                <a:latin typeface="Arial"/>
                <a:cs typeface="Arial"/>
              </a:rPr>
              <a:t>l</a:t>
            </a:r>
            <a:r>
              <a:rPr sz="3200" dirty="0">
                <a:latin typeface="ＭＳ Ｐゴシック"/>
                <a:cs typeface="ＭＳ Ｐゴシック"/>
              </a:rPr>
              <a:t>”</a:t>
            </a:r>
            <a:endParaRPr sz="3200">
              <a:latin typeface="ＭＳ Ｐゴシック"/>
              <a:cs typeface="ＭＳ Ｐゴシック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" y="2404222"/>
            <a:ext cx="8943975" cy="198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 algn="just">
              <a:lnSpc>
                <a:spcPct val="115399"/>
              </a:lnSpc>
            </a:pP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be a</a:t>
            </a:r>
            <a:r>
              <a:rPr sz="1950" spc="-75" dirty="0">
                <a:solidFill>
                  <a:srgbClr val="5B5262"/>
                </a:solidFill>
                <a:latin typeface="Times New Roman"/>
                <a:cs typeface="Times New Roman"/>
              </a:rPr>
              <a:t>voided</a:t>
            </a:r>
            <a:r>
              <a:rPr sz="1950" spc="229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80" dirty="0">
                <a:solidFill>
                  <a:srgbClr val="5B5262"/>
                </a:solidFill>
                <a:latin typeface="Times New Roman"/>
                <a:cs typeface="Times New Roman"/>
              </a:rPr>
              <a:t>with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pro</a:t>
            </a:r>
            <a:r>
              <a:rPr sz="1950" spc="20" dirty="0">
                <a:solidFill>
                  <a:srgbClr val="5B5262"/>
                </a:solidFill>
                <a:latin typeface="Times New Roman"/>
                <a:cs typeface="Times New Roman"/>
              </a:rPr>
              <a:t>g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5" dirty="0">
                <a:solidFill>
                  <a:srgbClr val="5B5262"/>
                </a:solidFill>
                <a:latin typeface="Times New Roman"/>
                <a:cs typeface="Times New Roman"/>
              </a:rPr>
              <a:t>te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r</a:t>
            </a:r>
            <a:r>
              <a:rPr sz="1950" spc="-20" dirty="0">
                <a:solidFill>
                  <a:srgbClr val="5B5262"/>
                </a:solidFill>
                <a:latin typeface="Times New Roman"/>
                <a:cs typeface="Times New Roman"/>
              </a:rPr>
              <a:t>one.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750" b="1" spc="130" dirty="0">
                <a:solidFill>
                  <a:srgbClr val="34282F"/>
                </a:solidFill>
                <a:latin typeface="Arial"/>
                <a:cs typeface="Arial"/>
              </a:rPr>
              <a:t>C</a:t>
            </a:r>
            <a:r>
              <a:rPr sz="1750" b="1" spc="125" dirty="0">
                <a:solidFill>
                  <a:srgbClr val="49424F"/>
                </a:solidFill>
                <a:latin typeface="Arial"/>
                <a:cs typeface="Arial"/>
              </a:rPr>
              <a:t>o</a:t>
            </a:r>
            <a:r>
              <a:rPr sz="1750" b="1" spc="25" dirty="0">
                <a:solidFill>
                  <a:srgbClr val="34282F"/>
                </a:solidFill>
                <a:latin typeface="Arial"/>
                <a:cs typeface="Arial"/>
              </a:rPr>
              <a:t>n</a:t>
            </a:r>
            <a:r>
              <a:rPr sz="1750" b="1" spc="-80" dirty="0">
                <a:solidFill>
                  <a:srgbClr val="49424F"/>
                </a:solidFill>
                <a:latin typeface="Arial"/>
                <a:cs typeface="Arial"/>
              </a:rPr>
              <a:t>c</a:t>
            </a:r>
            <a:r>
              <a:rPr sz="1750" b="1" spc="20" dirty="0">
                <a:solidFill>
                  <a:srgbClr val="34282F"/>
                </a:solidFill>
                <a:latin typeface="Arial"/>
                <a:cs typeface="Arial"/>
              </a:rPr>
              <a:t>lu</a:t>
            </a:r>
            <a:r>
              <a:rPr sz="1750" b="1" spc="-175" dirty="0">
                <a:solidFill>
                  <a:srgbClr val="49424F"/>
                </a:solidFill>
                <a:latin typeface="Arial"/>
                <a:cs typeface="Arial"/>
              </a:rPr>
              <a:t>s</a:t>
            </a:r>
            <a:r>
              <a:rPr sz="1750" b="1" spc="10" dirty="0">
                <a:solidFill>
                  <a:srgbClr val="34282F"/>
                </a:solidFill>
                <a:latin typeface="Arial"/>
                <a:cs typeface="Arial"/>
              </a:rPr>
              <a:t>i</a:t>
            </a:r>
            <a:r>
              <a:rPr sz="1750" b="1" spc="125" dirty="0">
                <a:solidFill>
                  <a:srgbClr val="49424F"/>
                </a:solidFill>
                <a:latin typeface="Arial"/>
                <a:cs typeface="Arial"/>
              </a:rPr>
              <a:t>o</a:t>
            </a:r>
            <a:r>
              <a:rPr sz="1750" b="1" spc="-75" dirty="0">
                <a:solidFill>
                  <a:srgbClr val="34282F"/>
                </a:solidFill>
                <a:latin typeface="Arial"/>
                <a:cs typeface="Arial"/>
              </a:rPr>
              <a:t>n</a:t>
            </a:r>
            <a:r>
              <a:rPr sz="1750" b="1" spc="409" dirty="0">
                <a:solidFill>
                  <a:srgbClr val="49424F"/>
                </a:solidFill>
                <a:latin typeface="Arial"/>
                <a:cs typeface="Arial"/>
              </a:rPr>
              <a:t>:</a:t>
            </a:r>
            <a:r>
              <a:rPr sz="1950" spc="-60" dirty="0">
                <a:solidFill>
                  <a:srgbClr val="49424F"/>
                </a:solidFill>
                <a:latin typeface="Times New Roman"/>
                <a:cs typeface="Times New Roman"/>
              </a:rPr>
              <a:t>Physiol</a:t>
            </a:r>
            <a:r>
              <a:rPr sz="1950" spc="-20" dirty="0">
                <a:solidFill>
                  <a:srgbClr val="49424F"/>
                </a:solidFill>
                <a:latin typeface="Times New Roman"/>
                <a:cs typeface="Times New Roman"/>
              </a:rPr>
              <a:t>o</a:t>
            </a:r>
            <a:r>
              <a:rPr sz="1950" spc="-5" dirty="0">
                <a:solidFill>
                  <a:srgbClr val="49424F"/>
                </a:solidFill>
                <a:latin typeface="Times New Roman"/>
                <a:cs typeface="Times New Roman"/>
              </a:rPr>
              <a:t>gi</a:t>
            </a:r>
            <a:r>
              <a:rPr sz="1950" spc="-85" dirty="0">
                <a:solidFill>
                  <a:srgbClr val="49424F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srgbClr val="49424F"/>
                </a:solidFill>
                <a:latin typeface="Times New Roman"/>
                <a:cs typeface="Times New Roman"/>
              </a:rPr>
              <a:t>al</a:t>
            </a:r>
            <a:r>
              <a:rPr sz="1950" spc="-65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49424F"/>
                </a:solidFill>
                <a:latin typeface="Times New Roman"/>
                <a:cs typeface="Times New Roman"/>
              </a:rPr>
              <a:t>data</a:t>
            </a:r>
            <a:r>
              <a:rPr sz="1950" spc="-10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80" dirty="0">
                <a:solidFill>
                  <a:srgbClr val="5B5262"/>
                </a:solidFill>
                <a:latin typeface="Times New Roman"/>
                <a:cs typeface="Times New Roman"/>
              </a:rPr>
              <a:t>and</a:t>
            </a:r>
            <a:r>
              <a:rPr sz="1950" spc="2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5B5262"/>
                </a:solidFill>
                <a:latin typeface="Times New Roman"/>
                <a:cs typeface="Times New Roman"/>
              </a:rPr>
              <a:t>clini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srgbClr val="5B5262"/>
                </a:solidFill>
                <a:latin typeface="Times New Roman"/>
                <a:cs typeface="Times New Roman"/>
              </a:rPr>
              <a:t>al</a:t>
            </a:r>
            <a:r>
              <a:rPr sz="1950" spc="-6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49424F"/>
                </a:solidFill>
                <a:latin typeface="Times New Roman"/>
                <a:cs typeface="Times New Roman"/>
              </a:rPr>
              <a:t>ou</a:t>
            </a:r>
            <a:r>
              <a:rPr sz="1950" spc="-40" dirty="0">
                <a:solidFill>
                  <a:srgbClr val="49424F"/>
                </a:solidFill>
                <a:latin typeface="Times New Roman"/>
                <a:cs typeface="Times New Roman"/>
              </a:rPr>
              <a:t>t</a:t>
            </a:r>
            <a:r>
              <a:rPr sz="1950" spc="-170" dirty="0">
                <a:solidFill>
                  <a:srgbClr val="6B646D"/>
                </a:solidFill>
                <a:latin typeface="Times New Roman"/>
                <a:cs typeface="Times New Roman"/>
              </a:rPr>
              <a:t>c</a:t>
            </a:r>
            <a:r>
              <a:rPr sz="1950" spc="-45" dirty="0">
                <a:solidFill>
                  <a:srgbClr val="49424F"/>
                </a:solidFill>
                <a:latin typeface="Times New Roman"/>
                <a:cs typeface="Times New Roman"/>
              </a:rPr>
              <a:t>omes</a:t>
            </a:r>
            <a:r>
              <a:rPr sz="1950" spc="-4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20" dirty="0">
                <a:solidFill>
                  <a:srgbClr val="49424F"/>
                </a:solidFill>
                <a:latin typeface="Times New Roman"/>
                <a:cs typeface="Times New Roman"/>
              </a:rPr>
              <a:t>d</a:t>
            </a:r>
            <a:r>
              <a:rPr sz="1950" spc="-70" dirty="0">
                <a:solidFill>
                  <a:srgbClr val="6B646D"/>
                </a:solidFill>
                <a:latin typeface="Times New Roman"/>
                <a:cs typeface="Times New Roman"/>
              </a:rPr>
              <a:t>e</a:t>
            </a:r>
            <a:r>
              <a:rPr sz="1950" spc="-380" dirty="0">
                <a:solidFill>
                  <a:srgbClr val="49424F"/>
                </a:solidFill>
                <a:latin typeface="Times New Roman"/>
                <a:cs typeface="Times New Roman"/>
              </a:rPr>
              <a:t>mon­</a:t>
            </a:r>
            <a:r>
              <a:rPr sz="1950" spc="-14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5B5262"/>
                </a:solidFill>
                <a:latin typeface="Times New Roman"/>
                <a:cs typeface="Times New Roman"/>
              </a:rPr>
              <a:t>strate</a:t>
            </a:r>
            <a:r>
              <a:rPr sz="1950" spc="6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5B5262"/>
                </a:solidFill>
                <a:latin typeface="Times New Roman"/>
                <a:cs typeface="Times New Roman"/>
              </a:rPr>
              <a:t>that</a:t>
            </a:r>
            <a:r>
              <a:rPr sz="1950" spc="16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100" dirty="0">
                <a:solidFill>
                  <a:srgbClr val="5B5262"/>
                </a:solidFill>
                <a:latin typeface="Times New Roman"/>
                <a:cs typeface="Times New Roman"/>
              </a:rPr>
              <a:t>bioid</a:t>
            </a:r>
            <a:r>
              <a:rPr sz="1950" spc="-21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enti</a:t>
            </a:r>
            <a:r>
              <a:rPr sz="1950" spc="-100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srgbClr val="5B5262"/>
                </a:solidFill>
                <a:latin typeface="Times New Roman"/>
                <a:cs typeface="Times New Roman"/>
              </a:rPr>
              <a:t>al</a:t>
            </a:r>
            <a:r>
              <a:rPr sz="1950" spc="3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49424F"/>
                </a:solidFill>
                <a:latin typeface="Times New Roman"/>
                <a:cs typeface="Times New Roman"/>
              </a:rPr>
              <a:t>ho</a:t>
            </a:r>
            <a:r>
              <a:rPr sz="1950" spc="-50" dirty="0">
                <a:solidFill>
                  <a:srgbClr val="49424F"/>
                </a:solidFill>
                <a:latin typeface="Times New Roman"/>
                <a:cs typeface="Times New Roman"/>
              </a:rPr>
              <a:t>n</a:t>
            </a:r>
            <a:r>
              <a:rPr sz="1950" spc="-20" dirty="0">
                <a:solidFill>
                  <a:srgbClr val="49424F"/>
                </a:solidFill>
                <a:latin typeface="Times New Roman"/>
                <a:cs typeface="Times New Roman"/>
              </a:rPr>
              <a:t>no</a:t>
            </a:r>
            <a:r>
              <a:rPr sz="1950" spc="110" dirty="0">
                <a:solidFill>
                  <a:srgbClr val="49424F"/>
                </a:solidFill>
                <a:latin typeface="Times New Roman"/>
                <a:cs typeface="Times New Roman"/>
              </a:rPr>
              <a:t>n</a:t>
            </a:r>
            <a:r>
              <a:rPr sz="1950" spc="-70" dirty="0">
                <a:solidFill>
                  <a:srgbClr val="6B646D"/>
                </a:solidFill>
                <a:latin typeface="Times New Roman"/>
                <a:cs typeface="Times New Roman"/>
              </a:rPr>
              <a:t>e</a:t>
            </a:r>
            <a:r>
              <a:rPr sz="1950" spc="120" dirty="0">
                <a:solidFill>
                  <a:srgbClr val="6B646D"/>
                </a:solidFill>
                <a:latin typeface="Times New Roman"/>
                <a:cs typeface="Times New Roman"/>
              </a:rPr>
              <a:t>s</a:t>
            </a:r>
            <a:r>
              <a:rPr sz="1950" spc="-70" dirty="0">
                <a:solidFill>
                  <a:srgbClr val="6B646D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10" dirty="0">
                <a:solidFill>
                  <a:srgbClr val="5B5262"/>
                </a:solidFill>
                <a:latin typeface="Times New Roman"/>
                <a:cs typeface="Times New Roman"/>
              </a:rPr>
              <a:t>re</a:t>
            </a:r>
            <a:r>
              <a:rPr sz="1950" spc="6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-120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ociat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150" dirty="0">
                <a:solidFill>
                  <a:srgbClr val="5B5262"/>
                </a:solidFill>
                <a:latin typeface="Times New Roman"/>
                <a:cs typeface="Times New Roman"/>
              </a:rPr>
              <a:t>d</a:t>
            </a:r>
            <a:r>
              <a:rPr sz="1950" spc="8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55" dirty="0">
                <a:solidFill>
                  <a:srgbClr val="5B5262"/>
                </a:solidFill>
                <a:latin typeface="Times New Roman"/>
                <a:cs typeface="Times New Roman"/>
              </a:rPr>
              <a:t>with</a:t>
            </a:r>
            <a:r>
              <a:rPr sz="195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23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55" dirty="0">
                <a:solidFill>
                  <a:srgbClr val="5B5262"/>
                </a:solidFill>
                <a:latin typeface="Times New Roman"/>
                <a:cs typeface="Times New Roman"/>
              </a:rPr>
              <a:t>lower</a:t>
            </a:r>
            <a:r>
              <a:rPr sz="1950" spc="14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r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i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sks,</a:t>
            </a:r>
            <a:r>
              <a:rPr sz="1950" spc="9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75" dirty="0">
                <a:solidFill>
                  <a:srgbClr val="49424F"/>
                </a:solidFill>
                <a:latin typeface="Times New Roman"/>
                <a:cs typeface="Times New Roman"/>
              </a:rPr>
              <a:t>includ</a:t>
            </a:r>
            <a:r>
              <a:rPr sz="1950" spc="-22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55" dirty="0">
                <a:solidFill>
                  <a:srgbClr val="49424F"/>
                </a:solidFill>
                <a:latin typeface="Times New Roman"/>
                <a:cs typeface="Times New Roman"/>
              </a:rPr>
              <a:t>ing</a:t>
            </a:r>
            <a:r>
              <a:rPr sz="1950" spc="7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45" dirty="0">
                <a:solidFill>
                  <a:srgbClr val="49424F"/>
                </a:solidFill>
                <a:latin typeface="Times New Roman"/>
                <a:cs typeface="Times New Roman"/>
              </a:rPr>
              <a:t>t</a:t>
            </a:r>
            <a:r>
              <a:rPr sz="1950" spc="25" dirty="0">
                <a:solidFill>
                  <a:srgbClr val="49424F"/>
                </a:solidFill>
                <a:latin typeface="Times New Roman"/>
                <a:cs typeface="Times New Roman"/>
              </a:rPr>
              <a:t>h</a:t>
            </a:r>
            <a:r>
              <a:rPr sz="1950" spc="-65" dirty="0">
                <a:solidFill>
                  <a:srgbClr val="6B646D"/>
                </a:solidFill>
                <a:latin typeface="Times New Roman"/>
                <a:cs typeface="Times New Roman"/>
              </a:rPr>
              <a:t>e</a:t>
            </a:r>
            <a:r>
              <a:rPr sz="1950" spc="5" dirty="0">
                <a:solidFill>
                  <a:srgbClr val="6B646D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r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is</a:t>
            </a:r>
            <a:r>
              <a:rPr sz="1950" spc="5" dirty="0">
                <a:solidFill>
                  <a:srgbClr val="5B5262"/>
                </a:solidFill>
                <a:latin typeface="Times New Roman"/>
                <a:cs typeface="Times New Roman"/>
              </a:rPr>
              <a:t>k</a:t>
            </a:r>
            <a:r>
              <a:rPr sz="1950" spc="2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49424F"/>
                </a:solidFill>
                <a:latin typeface="Times New Roman"/>
                <a:cs typeface="Times New Roman"/>
              </a:rPr>
              <a:t>of</a:t>
            </a:r>
            <a:r>
              <a:rPr sz="1950" spc="7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55" dirty="0">
                <a:solidFill>
                  <a:srgbClr val="5B5262"/>
                </a:solidFill>
                <a:latin typeface="Times New Roman"/>
                <a:cs typeface="Times New Roman"/>
              </a:rPr>
              <a:t>brea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60" dirty="0">
                <a:solidFill>
                  <a:srgbClr val="5B5262"/>
                </a:solidFill>
                <a:latin typeface="Times New Roman"/>
                <a:cs typeface="Times New Roman"/>
              </a:rPr>
              <a:t>t</a:t>
            </a:r>
            <a:r>
              <a:rPr sz="1950" spc="5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an</a:t>
            </a:r>
            <a:r>
              <a:rPr sz="1950" spc="-90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5" dirty="0">
                <a:solidFill>
                  <a:srgbClr val="5B5262"/>
                </a:solidFill>
                <a:latin typeface="Times New Roman"/>
                <a:cs typeface="Times New Roman"/>
              </a:rPr>
              <a:t>er</a:t>
            </a:r>
            <a:r>
              <a:rPr sz="1950" spc="8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80" dirty="0">
                <a:solidFill>
                  <a:srgbClr val="5B5262"/>
                </a:solidFill>
                <a:latin typeface="Times New Roman"/>
                <a:cs typeface="Times New Roman"/>
              </a:rPr>
              <a:t>and</a:t>
            </a:r>
            <a:r>
              <a:rPr sz="1950" spc="22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ca</a:t>
            </a:r>
            <a:r>
              <a:rPr sz="1950" spc="-55" dirty="0">
                <a:solidFill>
                  <a:srgbClr val="5B5262"/>
                </a:solidFill>
                <a:latin typeface="Times New Roman"/>
                <a:cs typeface="Times New Roman"/>
              </a:rPr>
              <a:t>r</a:t>
            </a:r>
            <a:r>
              <a:rPr sz="1950" spc="-65" dirty="0">
                <a:solidFill>
                  <a:srgbClr val="5B5262"/>
                </a:solidFill>
                <a:latin typeface="Times New Roman"/>
                <a:cs typeface="Times New Roman"/>
              </a:rPr>
              <a:t>diovascu</a:t>
            </a:r>
            <a:r>
              <a:rPr sz="1950" spc="-229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5B5262"/>
                </a:solidFill>
                <a:latin typeface="Times New Roman"/>
                <a:cs typeface="Times New Roman"/>
              </a:rPr>
              <a:t>l</a:t>
            </a:r>
            <a:r>
              <a:rPr sz="1950" spc="-185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35" dirty="0">
                <a:solidFill>
                  <a:srgbClr val="5B5262"/>
                </a:solidFill>
                <a:latin typeface="Times New Roman"/>
                <a:cs typeface="Times New Roman"/>
              </a:rPr>
              <a:t>r</a:t>
            </a:r>
            <a:r>
              <a:rPr sz="1950" spc="12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49424F"/>
                </a:solidFill>
                <a:latin typeface="Times New Roman"/>
                <a:cs typeface="Times New Roman"/>
              </a:rPr>
              <a:t>dis</a:t>
            </a:r>
            <a:r>
              <a:rPr sz="1950" spc="-75" dirty="0">
                <a:solidFill>
                  <a:srgbClr val="49424F"/>
                </a:solidFill>
                <a:latin typeface="Times New Roman"/>
                <a:cs typeface="Times New Roman"/>
              </a:rPr>
              <a:t>e</a:t>
            </a:r>
            <a:r>
              <a:rPr sz="1950" spc="-5" dirty="0">
                <a:solidFill>
                  <a:srgbClr val="49424F"/>
                </a:solidFill>
                <a:latin typeface="Times New Roman"/>
                <a:cs typeface="Times New Roman"/>
              </a:rPr>
              <a:t>as</a:t>
            </a:r>
            <a:r>
              <a:rPr sz="1950" spc="0" dirty="0">
                <a:solidFill>
                  <a:srgbClr val="49424F"/>
                </a:solidFill>
                <a:latin typeface="Times New Roman"/>
                <a:cs typeface="Times New Roman"/>
              </a:rPr>
              <a:t>e</a:t>
            </a:r>
            <a:r>
              <a:rPr sz="1950" spc="10" dirty="0">
                <a:solidFill>
                  <a:srgbClr val="6B646D"/>
                </a:solidFill>
                <a:latin typeface="Times New Roman"/>
                <a:cs typeface="Times New Roman"/>
              </a:rPr>
              <a:t>, </a:t>
            </a:r>
            <a:r>
              <a:rPr sz="1950" spc="-80" dirty="0">
                <a:solidFill>
                  <a:srgbClr val="5B5262"/>
                </a:solidFill>
                <a:latin typeface="Times New Roman"/>
                <a:cs typeface="Times New Roman"/>
              </a:rPr>
              <a:t>and</a:t>
            </a:r>
            <a:r>
              <a:rPr sz="1950" spc="22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175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10" dirty="0">
                <a:solidFill>
                  <a:srgbClr val="5B5262"/>
                </a:solidFill>
                <a:latin typeface="Times New Roman"/>
                <a:cs typeface="Times New Roman"/>
              </a:rPr>
              <a:t>re</a:t>
            </a:r>
            <a:r>
              <a:rPr sz="1950" spc="16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114" dirty="0">
                <a:solidFill>
                  <a:srgbClr val="49424F"/>
                </a:solidFill>
                <a:latin typeface="Times New Roman"/>
                <a:cs typeface="Times New Roman"/>
              </a:rPr>
              <a:t>mo</a:t>
            </a:r>
            <a:r>
              <a:rPr sz="1950" spc="-20" dirty="0">
                <a:solidFill>
                  <a:srgbClr val="49424F"/>
                </a:solidFill>
                <a:latin typeface="Times New Roman"/>
                <a:cs typeface="Times New Roman"/>
              </a:rPr>
              <a:t>r</a:t>
            </a:r>
            <a:r>
              <a:rPr sz="1950" spc="55" dirty="0">
                <a:solidFill>
                  <a:srgbClr val="6B646D"/>
                </a:solidFill>
                <a:latin typeface="Times New Roman"/>
                <a:cs typeface="Times New Roman"/>
              </a:rPr>
              <a:t>e</a:t>
            </a:r>
            <a:r>
              <a:rPr sz="1950" spc="-15" dirty="0">
                <a:solidFill>
                  <a:srgbClr val="6B646D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ffi</a:t>
            </a:r>
            <a:r>
              <a:rPr sz="1950" spc="-114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-30" dirty="0">
                <a:solidFill>
                  <a:srgbClr val="5B5262"/>
                </a:solidFill>
                <a:latin typeface="Times New Roman"/>
                <a:cs typeface="Times New Roman"/>
              </a:rPr>
              <a:t>acious</a:t>
            </a:r>
            <a:r>
              <a:rPr sz="1950" spc="8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49424F"/>
                </a:solidFill>
                <a:latin typeface="Times New Roman"/>
                <a:cs typeface="Times New Roman"/>
              </a:rPr>
              <a:t>th</a:t>
            </a:r>
            <a:r>
              <a:rPr sz="1950" spc="-125" dirty="0">
                <a:solidFill>
                  <a:srgbClr val="49424F"/>
                </a:solidFill>
                <a:latin typeface="Times New Roman"/>
                <a:cs typeface="Times New Roman"/>
              </a:rPr>
              <a:t>a</a:t>
            </a:r>
            <a:r>
              <a:rPr sz="1950" spc="25" dirty="0">
                <a:solidFill>
                  <a:srgbClr val="49424F"/>
                </a:solidFill>
                <a:latin typeface="Times New Roman"/>
                <a:cs typeface="Times New Roman"/>
              </a:rPr>
              <a:t>n</a:t>
            </a:r>
            <a:r>
              <a:rPr sz="1950" spc="105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5B5262"/>
                </a:solidFill>
                <a:latin typeface="Times New Roman"/>
                <a:cs typeface="Times New Roman"/>
              </a:rPr>
              <a:t>their</a:t>
            </a:r>
            <a:r>
              <a:rPr sz="1950" spc="18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5B5262"/>
                </a:solidFill>
                <a:latin typeface="Times New Roman"/>
                <a:cs typeface="Times New Roman"/>
              </a:rPr>
              <a:t>synthetic</a:t>
            </a:r>
            <a:r>
              <a:rPr sz="1950" spc="10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80" dirty="0">
                <a:solidFill>
                  <a:srgbClr val="5B5262"/>
                </a:solidFill>
                <a:latin typeface="Times New Roman"/>
                <a:cs typeface="Times New Roman"/>
              </a:rPr>
              <a:t>and</a:t>
            </a:r>
            <a:r>
              <a:rPr sz="1950" spc="22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anim</a:t>
            </a:r>
            <a:r>
              <a:rPr sz="1950" spc="170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-695" dirty="0">
                <a:solidFill>
                  <a:srgbClr val="5B5262"/>
                </a:solidFill>
                <a:latin typeface="Times New Roman"/>
                <a:cs typeface="Times New Roman"/>
              </a:rPr>
              <a:t>l­</a:t>
            </a:r>
            <a:r>
              <a:rPr sz="1950" spc="-27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45" dirty="0">
                <a:solidFill>
                  <a:srgbClr val="5B5262"/>
                </a:solidFill>
                <a:latin typeface="Times New Roman"/>
                <a:cs typeface="Times New Roman"/>
              </a:rPr>
              <a:t>deriv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d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-50" dirty="0">
                <a:solidFill>
                  <a:srgbClr val="5B5262"/>
                </a:solidFill>
                <a:latin typeface="Times New Roman"/>
                <a:cs typeface="Times New Roman"/>
              </a:rPr>
              <a:t>ounterpart</a:t>
            </a:r>
            <a:r>
              <a:rPr sz="1950" spc="110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305" dirty="0">
                <a:solidFill>
                  <a:srgbClr val="5B5262"/>
                </a:solidFill>
                <a:latin typeface="Times New Roman"/>
                <a:cs typeface="Times New Roman"/>
              </a:rPr>
              <a:t>.</a:t>
            </a:r>
            <a:r>
              <a:rPr sz="1950" spc="-50" dirty="0">
                <a:solidFill>
                  <a:srgbClr val="5B5262"/>
                </a:solidFill>
                <a:latin typeface="Times New Roman"/>
                <a:cs typeface="Times New Roman"/>
              </a:rPr>
              <a:t>Until</a:t>
            </a:r>
            <a:r>
              <a:rPr sz="1950" spc="4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6B646D"/>
                </a:solidFill>
                <a:latin typeface="Times New Roman"/>
                <a:cs typeface="Times New Roman"/>
              </a:rPr>
              <a:t>evid</a:t>
            </a:r>
            <a:r>
              <a:rPr sz="1950" spc="-90" dirty="0">
                <a:solidFill>
                  <a:srgbClr val="6B646D"/>
                </a:solidFill>
                <a:latin typeface="Times New Roman"/>
                <a:cs typeface="Times New Roman"/>
              </a:rPr>
              <a:t>e</a:t>
            </a:r>
            <a:r>
              <a:rPr sz="1950" spc="-5" dirty="0">
                <a:solidFill>
                  <a:srgbClr val="49424F"/>
                </a:solidFill>
                <a:latin typeface="Times New Roman"/>
                <a:cs typeface="Times New Roman"/>
              </a:rPr>
              <a:t>n</a:t>
            </a:r>
            <a:r>
              <a:rPr sz="1950" spc="-45" dirty="0">
                <a:solidFill>
                  <a:srgbClr val="49424F"/>
                </a:solidFill>
                <a:latin typeface="Times New Roman"/>
                <a:cs typeface="Times New Roman"/>
              </a:rPr>
              <a:t>c</a:t>
            </a:r>
            <a:r>
              <a:rPr sz="1950" spc="55" dirty="0">
                <a:solidFill>
                  <a:srgbClr val="49424F"/>
                </a:solidFill>
                <a:latin typeface="Times New Roman"/>
                <a:cs typeface="Times New Roman"/>
              </a:rPr>
              <a:t>e</a:t>
            </a:r>
            <a:r>
              <a:rPr sz="1950" spc="-114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150" dirty="0">
                <a:solidFill>
                  <a:srgbClr val="5B5262"/>
                </a:solidFill>
                <a:latin typeface="Times New Roman"/>
                <a:cs typeface="Times New Roman"/>
              </a:rPr>
              <a:t>i</a:t>
            </a:r>
            <a:r>
              <a:rPr sz="1950" spc="120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-17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75" dirty="0">
                <a:solidFill>
                  <a:srgbClr val="5B5262"/>
                </a:solidFill>
                <a:latin typeface="Times New Roman"/>
                <a:cs typeface="Times New Roman"/>
              </a:rPr>
              <a:t>found</a:t>
            </a:r>
            <a:r>
              <a:rPr sz="1950" spc="2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45" dirty="0">
                <a:solidFill>
                  <a:srgbClr val="5B5262"/>
                </a:solidFill>
                <a:latin typeface="Times New Roman"/>
                <a:cs typeface="Times New Roman"/>
              </a:rPr>
              <a:t>t</a:t>
            </a:r>
            <a:r>
              <a:rPr sz="1950" spc="45" dirty="0">
                <a:solidFill>
                  <a:srgbClr val="5B5262"/>
                </a:solidFill>
                <a:latin typeface="Times New Roman"/>
                <a:cs typeface="Times New Roman"/>
              </a:rPr>
              <a:t>o</a:t>
            </a:r>
            <a:r>
              <a:rPr sz="1950" spc="-21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the</a:t>
            </a:r>
            <a:r>
              <a:rPr sz="1950" spc="-10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-5" dirty="0">
                <a:solidFill>
                  <a:srgbClr val="5B5262"/>
                </a:solidFill>
                <a:latin typeface="Times New Roman"/>
                <a:cs typeface="Times New Roman"/>
              </a:rPr>
              <a:t>ontr</a:t>
            </a:r>
            <a:r>
              <a:rPr sz="1950" spc="-110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ry</a:t>
            </a:r>
            <a:r>
              <a:rPr sz="1950" spc="185" dirty="0">
                <a:solidFill>
                  <a:srgbClr val="5B5262"/>
                </a:solidFill>
                <a:latin typeface="Times New Roman"/>
                <a:cs typeface="Times New Roman"/>
              </a:rPr>
              <a:t>,</a:t>
            </a:r>
            <a:r>
              <a:rPr sz="1950" spc="-26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55" dirty="0">
                <a:solidFill>
                  <a:srgbClr val="49424F"/>
                </a:solidFill>
                <a:latin typeface="Times New Roman"/>
                <a:cs typeface="Times New Roman"/>
              </a:rPr>
              <a:t>bioidentical</a:t>
            </a:r>
            <a:r>
              <a:rPr sz="1950" spc="16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49424F"/>
                </a:solidFill>
                <a:latin typeface="Times New Roman"/>
                <a:cs typeface="Times New Roman"/>
              </a:rPr>
              <a:t>hormones</a:t>
            </a:r>
            <a:r>
              <a:rPr sz="1950" spc="6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5B5262"/>
                </a:solidFill>
                <a:latin typeface="Times New Roman"/>
                <a:cs typeface="Times New Roman"/>
              </a:rPr>
              <a:t>remain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the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5B5262"/>
                </a:solidFill>
                <a:latin typeface="Times New Roman"/>
                <a:cs typeface="Times New Roman"/>
              </a:rPr>
              <a:t>p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r</a:t>
            </a:r>
            <a:r>
              <a:rPr sz="1950" spc="-20" dirty="0">
                <a:solidFill>
                  <a:srgbClr val="5B5262"/>
                </a:solidFill>
                <a:latin typeface="Times New Roman"/>
                <a:cs typeface="Times New Roman"/>
              </a:rPr>
              <a:t>eferr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d</a:t>
            </a:r>
            <a:r>
              <a:rPr sz="1950" spc="7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49424F"/>
                </a:solidFill>
                <a:latin typeface="Times New Roman"/>
                <a:cs typeface="Times New Roman"/>
              </a:rPr>
              <a:t>m</a:t>
            </a:r>
            <a:r>
              <a:rPr sz="1950" spc="-50" dirty="0">
                <a:solidFill>
                  <a:srgbClr val="6B646D"/>
                </a:solidFill>
                <a:latin typeface="Times New Roman"/>
                <a:cs typeface="Times New Roman"/>
              </a:rPr>
              <a:t>e</a:t>
            </a:r>
            <a:r>
              <a:rPr sz="1950" spc="-65" dirty="0">
                <a:solidFill>
                  <a:srgbClr val="6B646D"/>
                </a:solidFill>
                <a:latin typeface="Times New Roman"/>
                <a:cs typeface="Times New Roman"/>
              </a:rPr>
              <a:t>t</a:t>
            </a:r>
            <a:r>
              <a:rPr sz="1950" spc="-60" dirty="0">
                <a:solidFill>
                  <a:srgbClr val="49424F"/>
                </a:solidFill>
                <a:latin typeface="Times New Roman"/>
                <a:cs typeface="Times New Roman"/>
              </a:rPr>
              <a:t>h</a:t>
            </a:r>
            <a:r>
              <a:rPr sz="1950" spc="-95" dirty="0">
                <a:solidFill>
                  <a:srgbClr val="49424F"/>
                </a:solidFill>
                <a:latin typeface="Times New Roman"/>
                <a:cs typeface="Times New Roman"/>
              </a:rPr>
              <a:t>o</a:t>
            </a:r>
            <a:r>
              <a:rPr sz="1950" spc="-150" dirty="0">
                <a:solidFill>
                  <a:srgbClr val="49424F"/>
                </a:solidFill>
                <a:latin typeface="Times New Roman"/>
                <a:cs typeface="Times New Roman"/>
              </a:rPr>
              <a:t>d</a:t>
            </a:r>
            <a:r>
              <a:rPr sz="1950" spc="18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80" dirty="0">
                <a:solidFill>
                  <a:srgbClr val="49424F"/>
                </a:solidFill>
                <a:latin typeface="Times New Roman"/>
                <a:cs typeface="Times New Roman"/>
              </a:rPr>
              <a:t>o</a:t>
            </a:r>
            <a:r>
              <a:rPr sz="1950" spc="5" dirty="0">
                <a:solidFill>
                  <a:srgbClr val="49424F"/>
                </a:solidFill>
                <a:latin typeface="Times New Roman"/>
                <a:cs typeface="Times New Roman"/>
              </a:rPr>
              <a:t>f</a:t>
            </a:r>
            <a:r>
              <a:rPr sz="1950" spc="55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49424F"/>
                </a:solidFill>
                <a:latin typeface="Times New Roman"/>
                <a:cs typeface="Times New Roman"/>
              </a:rPr>
              <a:t>HR</a:t>
            </a:r>
            <a:r>
              <a:rPr sz="1950" spc="-45" dirty="0">
                <a:solidFill>
                  <a:srgbClr val="49424F"/>
                </a:solidFill>
                <a:latin typeface="Times New Roman"/>
                <a:cs typeface="Times New Roman"/>
              </a:rPr>
              <a:t>T</a:t>
            </a:r>
            <a:r>
              <a:rPr sz="1950" spc="195" dirty="0">
                <a:solidFill>
                  <a:srgbClr val="49424F"/>
                </a:solidFill>
                <a:latin typeface="Times New Roman"/>
                <a:cs typeface="Times New Roman"/>
              </a:rPr>
              <a:t>.</a:t>
            </a:r>
            <a:r>
              <a:rPr sz="1950" spc="-170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49424F"/>
                </a:solidFill>
                <a:latin typeface="Times New Roman"/>
                <a:cs typeface="Times New Roman"/>
              </a:rPr>
              <a:t>Furt</a:t>
            </a:r>
            <a:r>
              <a:rPr sz="1950" spc="65" dirty="0">
                <a:solidFill>
                  <a:srgbClr val="49424F"/>
                </a:solidFill>
                <a:latin typeface="Times New Roman"/>
                <a:cs typeface="Times New Roman"/>
              </a:rPr>
              <a:t>h</a:t>
            </a:r>
            <a:r>
              <a:rPr sz="1950" spc="-50" dirty="0">
                <a:solidFill>
                  <a:srgbClr val="6B646D"/>
                </a:solidFill>
                <a:latin typeface="Times New Roman"/>
                <a:cs typeface="Times New Roman"/>
              </a:rPr>
              <a:t>er</a:t>
            </a:r>
            <a:r>
              <a:rPr sz="1950" spc="90" dirty="0">
                <a:solidFill>
                  <a:srgbClr val="6B646D"/>
                </a:solidFill>
                <a:latin typeface="Times New Roman"/>
                <a:cs typeface="Times New Roman"/>
              </a:rPr>
              <a:t> 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r</a:t>
            </a:r>
            <a:r>
              <a:rPr sz="1950" spc="-105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ndomized</a:t>
            </a:r>
            <a:r>
              <a:rPr sz="1950" spc="19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controll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d</a:t>
            </a:r>
            <a:r>
              <a:rPr sz="1950" spc="7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srgbClr val="5B5262"/>
                </a:solidFill>
                <a:latin typeface="Times New Roman"/>
                <a:cs typeface="Times New Roman"/>
              </a:rPr>
              <a:t>tr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i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als</a:t>
            </a:r>
            <a:r>
              <a:rPr sz="1950" spc="11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are</a:t>
            </a:r>
            <a:r>
              <a:rPr sz="1950" spc="3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5B5262"/>
                </a:solidFill>
                <a:latin typeface="Times New Roman"/>
                <a:cs typeface="Times New Roman"/>
              </a:rPr>
              <a:t>ne</a:t>
            </a:r>
            <a:r>
              <a:rPr sz="1950" spc="-55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d</a:t>
            </a:r>
            <a:r>
              <a:rPr sz="1950" spc="-114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40" dirty="0">
                <a:solidFill>
                  <a:srgbClr val="5B5262"/>
                </a:solidFill>
                <a:latin typeface="Times New Roman"/>
                <a:cs typeface="Times New Roman"/>
              </a:rPr>
              <a:t>d</a:t>
            </a:r>
            <a:r>
              <a:rPr sz="1950" spc="17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5B5262"/>
                </a:solidFill>
                <a:latin typeface="Times New Roman"/>
                <a:cs typeface="Times New Roman"/>
              </a:rPr>
              <a:t>to</a:t>
            </a:r>
            <a:r>
              <a:rPr sz="1950" spc="5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45" dirty="0">
                <a:solidFill>
                  <a:srgbClr val="5B5262"/>
                </a:solidFill>
                <a:latin typeface="Times New Roman"/>
                <a:cs typeface="Times New Roman"/>
              </a:rPr>
              <a:t>delinea</a:t>
            </a:r>
            <a:r>
              <a:rPr sz="1950" spc="-85" dirty="0">
                <a:solidFill>
                  <a:srgbClr val="5B5262"/>
                </a:solidFill>
                <a:latin typeface="Times New Roman"/>
                <a:cs typeface="Times New Roman"/>
              </a:rPr>
              <a:t>t</a:t>
            </a:r>
            <a:r>
              <a:rPr sz="1950" spc="55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5B5262"/>
                </a:solidFill>
                <a:latin typeface="Times New Roman"/>
                <a:cs typeface="Times New Roman"/>
              </a:rPr>
              <a:t>th</a:t>
            </a:r>
            <a:r>
              <a:rPr sz="1950" spc="-55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60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55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3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20" dirty="0">
                <a:solidFill>
                  <a:srgbClr val="5B5262"/>
                </a:solidFill>
                <a:latin typeface="Times New Roman"/>
                <a:cs typeface="Times New Roman"/>
              </a:rPr>
              <a:t>d</a:t>
            </a:r>
            <a:r>
              <a:rPr sz="1950" spc="-150" dirty="0">
                <a:solidFill>
                  <a:srgbClr val="5B5262"/>
                </a:solidFill>
                <a:latin typeface="Times New Roman"/>
                <a:cs typeface="Times New Roman"/>
              </a:rPr>
              <a:t>i</a:t>
            </a:r>
            <a:r>
              <a:rPr sz="1950" spc="-25" dirty="0">
                <a:solidFill>
                  <a:srgbClr val="5B5262"/>
                </a:solidFill>
                <a:latin typeface="Times New Roman"/>
                <a:cs typeface="Times New Roman"/>
              </a:rPr>
              <a:t>fferen</a:t>
            </a:r>
            <a:r>
              <a:rPr sz="1950" spc="-80" dirty="0">
                <a:solidFill>
                  <a:srgbClr val="5B5262"/>
                </a:solidFill>
                <a:latin typeface="Times New Roman"/>
                <a:cs typeface="Times New Roman"/>
              </a:rPr>
              <a:t>c</a:t>
            </a:r>
            <a:r>
              <a:rPr sz="1950" spc="30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120" dirty="0">
                <a:solidFill>
                  <a:srgbClr val="5B5262"/>
                </a:solidFill>
                <a:latin typeface="Times New Roman"/>
                <a:cs typeface="Times New Roman"/>
              </a:rPr>
              <a:t>s</a:t>
            </a:r>
            <a:r>
              <a:rPr sz="1950" spc="-170" dirty="0">
                <a:solidFill>
                  <a:srgbClr val="5B5262"/>
                </a:solidFill>
                <a:latin typeface="Times New Roman"/>
                <a:cs typeface="Times New Roman"/>
              </a:rPr>
              <a:t> </a:t>
            </a:r>
            <a:r>
              <a:rPr sz="1950" spc="-85" dirty="0">
                <a:solidFill>
                  <a:srgbClr val="49424F"/>
                </a:solidFill>
                <a:latin typeface="Times New Roman"/>
                <a:cs typeface="Times New Roman"/>
              </a:rPr>
              <a:t>more</a:t>
            </a:r>
            <a:r>
              <a:rPr sz="1950" spc="25" dirty="0">
                <a:solidFill>
                  <a:srgbClr val="49424F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5B5262"/>
                </a:solidFill>
                <a:latin typeface="Times New Roman"/>
                <a:cs typeface="Times New Roman"/>
              </a:rPr>
              <a:t>cl</a:t>
            </a:r>
            <a:r>
              <a:rPr sz="1950" spc="-90" dirty="0">
                <a:solidFill>
                  <a:srgbClr val="5B5262"/>
                </a:solidFill>
                <a:latin typeface="Times New Roman"/>
                <a:cs typeface="Times New Roman"/>
              </a:rPr>
              <a:t>e</a:t>
            </a:r>
            <a:r>
              <a:rPr sz="1950" spc="-70" dirty="0">
                <a:solidFill>
                  <a:srgbClr val="5B5262"/>
                </a:solidFill>
                <a:latin typeface="Times New Roman"/>
                <a:cs typeface="Times New Roman"/>
              </a:rPr>
              <a:t>a</a:t>
            </a:r>
            <a:r>
              <a:rPr sz="1950" spc="-15" dirty="0">
                <a:solidFill>
                  <a:srgbClr val="5B5262"/>
                </a:solidFill>
                <a:latin typeface="Times New Roman"/>
                <a:cs typeface="Times New Roman"/>
              </a:rPr>
              <a:t>rly.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7908" y="3324916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60">
                <a:moveTo>
                  <a:pt x="0" y="0"/>
                </a:moveTo>
                <a:lnTo>
                  <a:pt x="1597306" y="0"/>
                </a:lnTo>
              </a:path>
            </a:pathLst>
          </a:custGeom>
          <a:ln w="104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125" y="2378566"/>
            <a:ext cx="348932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5" dirty="0">
                <a:solidFill>
                  <a:srgbClr val="312A34"/>
                </a:solidFill>
                <a:latin typeface="Times New Roman"/>
                <a:cs typeface="Times New Roman"/>
              </a:rPr>
              <a:t>be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 a</a:t>
            </a:r>
            <a:r>
              <a:rPr sz="1950" spc="-15" dirty="0">
                <a:solidFill>
                  <a:srgbClr val="312A34"/>
                </a:solidFill>
                <a:latin typeface="Times New Roman"/>
                <a:cs typeface="Times New Roman"/>
              </a:rPr>
              <a:t>voi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ded</a:t>
            </a:r>
            <a:r>
              <a:rPr sz="1950" spc="-1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312A34"/>
                </a:solidFill>
                <a:latin typeface="Times New Roman"/>
                <a:cs typeface="Times New Roman"/>
              </a:rPr>
              <a:t>with</a:t>
            </a:r>
            <a:r>
              <a:rPr sz="1950" spc="-9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p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-70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g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spc="-5" dirty="0">
                <a:solidFill>
                  <a:srgbClr val="312A34"/>
                </a:solidFill>
                <a:latin typeface="Times New Roman"/>
                <a:cs typeface="Times New Roman"/>
              </a:rPr>
              <a:t>te</a:t>
            </a:r>
            <a:r>
              <a:rPr sz="1950" spc="-5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-5" dirty="0">
                <a:solidFill>
                  <a:srgbClr val="312A34"/>
                </a:solidFill>
                <a:latin typeface="Times New Roman"/>
                <a:cs typeface="Times New Roman"/>
              </a:rPr>
              <a:t>on</a:t>
            </a:r>
            <a:r>
              <a:rPr sz="1950" spc="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135" dirty="0">
                <a:solidFill>
                  <a:srgbClr val="312A34"/>
                </a:solidFill>
                <a:latin typeface="Times New Roman"/>
                <a:cs typeface="Times New Roman"/>
              </a:rPr>
              <a:t>.</a:t>
            </a:r>
            <a:r>
              <a:rPr sz="1950" spc="-204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750" b="1" spc="65" dirty="0">
                <a:solidFill>
                  <a:srgbClr val="312A34"/>
                </a:solidFill>
                <a:latin typeface="Arial"/>
                <a:cs typeface="Arial"/>
              </a:rPr>
              <a:t>Con</a:t>
            </a:r>
            <a:endParaRPr sz="175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300"/>
              </a:spcBef>
            </a:pP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spc="-1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950" spc="-9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-5" dirty="0">
                <a:solidFill>
                  <a:srgbClr val="312A34"/>
                </a:solidFill>
                <a:latin typeface="Times New Roman"/>
                <a:cs typeface="Times New Roman"/>
              </a:rPr>
              <a:t>ate</a:t>
            </a:r>
            <a:r>
              <a:rPr sz="1950" spc="7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312A34"/>
                </a:solidFill>
                <a:latin typeface="Times New Roman"/>
                <a:cs typeface="Times New Roman"/>
              </a:rPr>
              <a:t>th</a:t>
            </a:r>
            <a:r>
              <a:rPr sz="1950" spc="-90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950" spc="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312A34"/>
                </a:solidFill>
                <a:latin typeface="Times New Roman"/>
                <a:cs typeface="Times New Roman"/>
              </a:rPr>
              <a:t>bi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oiden</a:t>
            </a:r>
            <a:r>
              <a:rPr sz="1950" spc="-9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950" spc="-10" dirty="0">
                <a:solidFill>
                  <a:srgbClr val="312A34"/>
                </a:solidFill>
                <a:latin typeface="Times New Roman"/>
                <a:cs typeface="Times New Roman"/>
              </a:rPr>
              <a:t>cal</a:t>
            </a:r>
            <a:r>
              <a:rPr sz="1950" spc="9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hormones</a:t>
            </a:r>
            <a:r>
              <a:rPr sz="1950" spc="1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ar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2302" y="2397750"/>
            <a:ext cx="179260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u="heavy" spc="270" dirty="0">
                <a:solidFill>
                  <a:srgbClr val="312A34"/>
                </a:solidFill>
                <a:latin typeface="Arial"/>
                <a:cs typeface="Arial"/>
              </a:rPr>
              <a:t>'</a:t>
            </a:r>
            <a:r>
              <a:rPr sz="1750" u="heavy" spc="170" dirty="0">
                <a:solidFill>
                  <a:srgbClr val="312A34"/>
                </a:solidFill>
                <a:latin typeface="Arial"/>
                <a:cs typeface="Arial"/>
              </a:rPr>
              <a:t>"</a:t>
            </a:r>
            <a:r>
              <a:rPr sz="1750" u="heavy" spc="-340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750" u="heavy" spc="90" dirty="0">
                <a:solidFill>
                  <a:srgbClr val="312A34"/>
                </a:solidFill>
                <a:latin typeface="Arial"/>
                <a:cs typeface="Arial"/>
              </a:rPr>
              <a:t>"'"""''</a:t>
            </a:r>
            <a:r>
              <a:rPr sz="1750" u="heavy" spc="-70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250" u="heavy" spc="300" dirty="0">
                <a:solidFill>
                  <a:srgbClr val="312A34"/>
                </a:solidFill>
                <a:latin typeface="Times New Roman"/>
                <a:cs typeface="Times New Roman"/>
              </a:rPr>
              <a:t>P</a:t>
            </a:r>
            <a:r>
              <a:rPr sz="1250" u="heavy" spc="45" dirty="0">
                <a:solidFill>
                  <a:srgbClr val="604238"/>
                </a:solidFill>
                <a:latin typeface="Times New Roman"/>
                <a:cs typeface="Times New Roman"/>
              </a:rPr>
              <a:t>k</a:t>
            </a:r>
            <a:r>
              <a:rPr sz="1250" u="heavy" spc="-75" dirty="0">
                <a:solidFill>
                  <a:srgbClr val="604238"/>
                </a:solidFill>
                <a:latin typeface="Times New Roman"/>
                <a:cs typeface="Times New Roman"/>
              </a:rPr>
              <a:t> </a:t>
            </a:r>
            <a:r>
              <a:rPr sz="1250" u="heavy" dirty="0">
                <a:solidFill>
                  <a:srgbClr val="604238"/>
                </a:solidFill>
                <a:latin typeface="Times New Roman"/>
                <a:cs typeface="Times New Roman"/>
              </a:rPr>
              <a:t>'</a:t>
            </a:r>
            <a:r>
              <a:rPr sz="1250" u="heavy" spc="-135" dirty="0">
                <a:solidFill>
                  <a:srgbClr val="604238"/>
                </a:solidFill>
                <a:latin typeface="Times New Roman"/>
                <a:cs typeface="Times New Roman"/>
              </a:rPr>
              <a:t>U</a:t>
            </a:r>
            <a:r>
              <a:rPr sz="1250" u="heavy" spc="-19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250" u="heavy" spc="280" dirty="0">
                <a:solidFill>
                  <a:srgbClr val="604238"/>
                </a:solidFill>
                <a:latin typeface="Times New Roman"/>
                <a:cs typeface="Times New Roman"/>
              </a:rPr>
              <a:t>i</a:t>
            </a:r>
            <a:r>
              <a:rPr sz="1250" u="heavy" spc="275" dirty="0">
                <a:solidFill>
                  <a:srgbClr val="604238"/>
                </a:solidFill>
                <a:latin typeface="Times New Roman"/>
                <a:cs typeface="Times New Roman"/>
              </a:rPr>
              <a:t>o</a:t>
            </a:r>
            <a:r>
              <a:rPr sz="1250" u="heavy" spc="-210" dirty="0">
                <a:solidFill>
                  <a:srgbClr val="604238"/>
                </a:solidFill>
                <a:latin typeface="Times New Roman"/>
                <a:cs typeface="Times New Roman"/>
              </a:rPr>
              <a:t> </a:t>
            </a:r>
            <a:r>
              <a:rPr sz="1250" u="heavy" spc="-85" dirty="0">
                <a:solidFill>
                  <a:srgbClr val="604238"/>
                </a:solidFill>
                <a:latin typeface="Times New Roman"/>
                <a:cs typeface="Times New Roman"/>
              </a:rPr>
              <a:t>l</a:t>
            </a:r>
            <a:r>
              <a:rPr sz="1250" u="heavy" spc="-40" dirty="0">
                <a:solidFill>
                  <a:srgbClr val="604238"/>
                </a:solidFill>
                <a:latin typeface="Times New Roman"/>
                <a:cs typeface="Times New Roman"/>
              </a:rPr>
              <a:t> </a:t>
            </a:r>
            <a:r>
              <a:rPr sz="1250" u="heavy" spc="190" dirty="0">
                <a:solidFill>
                  <a:srgbClr val="604238"/>
                </a:solidFill>
                <a:latin typeface="Times New Roman"/>
                <a:cs typeface="Times New Roman"/>
              </a:rPr>
              <a:t>o</a:t>
            </a:r>
            <a:r>
              <a:rPr sz="1250" u="heavy" spc="-225" dirty="0">
                <a:solidFill>
                  <a:srgbClr val="604238"/>
                </a:solidFill>
                <a:latin typeface="Times New Roman"/>
                <a:cs typeface="Times New Roman"/>
              </a:rPr>
              <a:t> </a:t>
            </a:r>
            <a:r>
              <a:rPr sz="1250" u="heavy" spc="65" dirty="0">
                <a:solidFill>
                  <a:srgbClr val="604238"/>
                </a:solidFill>
                <a:latin typeface="Times New Roman"/>
                <a:cs typeface="Times New Roman"/>
              </a:rPr>
              <a:t>.</a:t>
            </a:r>
            <a:r>
              <a:rPr sz="1250" spc="85" dirty="0">
                <a:solidFill>
                  <a:srgbClr val="604238"/>
                </a:solidFill>
                <a:latin typeface="Times New Roman"/>
                <a:cs typeface="Times New Roman"/>
              </a:rPr>
              <a:t>o</a:t>
            </a:r>
            <a:r>
              <a:rPr sz="1250" spc="-2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7628" y="2378566"/>
            <a:ext cx="280416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marR="5080" indent="-335915">
              <a:lnSpc>
                <a:spcPct val="112900"/>
              </a:lnSpc>
              <a:tabLst>
                <a:tab pos="313055" algn="l"/>
              </a:tabLst>
            </a:pPr>
            <a:r>
              <a:rPr sz="1250" spc="200" dirty="0">
                <a:solidFill>
                  <a:srgbClr val="312A34"/>
                </a:solidFill>
                <a:latin typeface="Times New Roman"/>
                <a:cs typeface="Times New Roman"/>
              </a:rPr>
              <a:t>,,	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linical</a:t>
            </a:r>
            <a:r>
              <a:rPr sz="1950" spc="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160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u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-15" dirty="0">
                <a:solidFill>
                  <a:srgbClr val="312A34"/>
                </a:solidFill>
                <a:latin typeface="Times New Roman"/>
                <a:cs typeface="Times New Roman"/>
              </a:rPr>
              <a:t>omes</a:t>
            </a:r>
            <a:r>
              <a:rPr sz="1950" spc="-9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50" dirty="0">
                <a:solidFill>
                  <a:srgbClr val="312A34"/>
                </a:solidFill>
                <a:latin typeface="Times New Roman"/>
                <a:cs typeface="Times New Roman"/>
              </a:rPr>
              <a:t>demon­</a:t>
            </a:r>
            <a:r>
              <a:rPr sz="1950" spc="-10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luding</a:t>
            </a:r>
            <a:r>
              <a:rPr sz="1950" spc="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the</a:t>
            </a:r>
            <a:r>
              <a:rPr sz="1950" spc="1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ri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k</a:t>
            </a:r>
            <a:r>
              <a:rPr sz="1950" spc="-1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15" dirty="0">
                <a:solidFill>
                  <a:srgbClr val="312A34"/>
                </a:solidFill>
                <a:latin typeface="Times New Roman"/>
                <a:cs typeface="Times New Roman"/>
              </a:rPr>
              <a:t>of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b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20" dirty="0">
                <a:solidFill>
                  <a:srgbClr val="312A34"/>
                </a:solidFill>
                <a:latin typeface="Times New Roman"/>
                <a:cs typeface="Times New Roman"/>
              </a:rPr>
              <a:t>ea</a:t>
            </a:r>
            <a:r>
              <a:rPr sz="1950" spc="-80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3325" y="2713947"/>
            <a:ext cx="264922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assoc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ated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with</a:t>
            </a:r>
            <a:r>
              <a:rPr sz="1950" spc="1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low</a:t>
            </a:r>
            <a:r>
              <a:rPr sz="1950" spc="-15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7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u="sng" spc="3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950" spc="-10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u="sng" spc="-20" dirty="0">
                <a:solidFill>
                  <a:srgbClr val="312A34"/>
                </a:solidFill>
                <a:latin typeface="Times New Roman"/>
                <a:cs typeface="Times New Roman"/>
              </a:rPr>
              <a:t>ks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125" y="3060896"/>
            <a:ext cx="9046210" cy="131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" algn="just">
              <a:lnSpc>
                <a:spcPct val="116700"/>
              </a:lnSpc>
            </a:pP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an</a:t>
            </a:r>
            <a:r>
              <a:rPr sz="1950" spc="-8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er</a:t>
            </a:r>
            <a:r>
              <a:rPr sz="1950" spc="3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and</a:t>
            </a:r>
            <a:r>
              <a:rPr sz="1950" spc="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srgbClr val="312A34"/>
                </a:solidFill>
                <a:latin typeface="Times New Roman"/>
                <a:cs typeface="Times New Roman"/>
              </a:rPr>
              <a:t>ca</a:t>
            </a:r>
            <a:r>
              <a:rPr sz="1950" spc="-10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diovas</a:t>
            </a:r>
            <a:r>
              <a:rPr sz="1950" spc="-114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u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l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ar</a:t>
            </a:r>
            <a:r>
              <a:rPr sz="1950" spc="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isease,</a:t>
            </a:r>
            <a:r>
              <a:rPr sz="1950" spc="8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and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      </a:t>
            </a:r>
            <a:r>
              <a:rPr sz="1950" spc="14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mo</a:t>
            </a:r>
            <a:r>
              <a:rPr sz="1950" spc="-6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7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-6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fficac</a:t>
            </a:r>
            <a:r>
              <a:rPr sz="1950" spc="-6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ous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   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15" dirty="0">
                <a:solidFill>
                  <a:srgbClr val="312A34"/>
                </a:solidFill>
                <a:latin typeface="Times New Roman"/>
                <a:cs typeface="Times New Roman"/>
              </a:rPr>
              <a:t>an</a:t>
            </a:r>
            <a:r>
              <a:rPr sz="1950" spc="5" dirty="0">
                <a:solidFill>
                  <a:srgbClr val="312A34"/>
                </a:solidFill>
                <a:latin typeface="Times New Roman"/>
                <a:cs typeface="Times New Roman"/>
              </a:rPr>
              <a:t> th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10" dirty="0">
                <a:solidFill>
                  <a:srgbClr val="312A34"/>
                </a:solidFill>
                <a:latin typeface="Times New Roman"/>
                <a:cs typeface="Times New Roman"/>
              </a:rPr>
              <a:t>ir</a:t>
            </a:r>
            <a:r>
              <a:rPr sz="1950" spc="1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syntheti</a:t>
            </a:r>
            <a:r>
              <a:rPr sz="1950" spc="8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and</a:t>
            </a:r>
            <a:r>
              <a:rPr sz="1950" spc="6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15" dirty="0">
                <a:solidFill>
                  <a:srgbClr val="312A34"/>
                </a:solidFill>
                <a:latin typeface="Times New Roman"/>
                <a:cs typeface="Times New Roman"/>
              </a:rPr>
              <a:t>animal­</a:t>
            </a:r>
            <a:r>
              <a:rPr sz="1950" spc="-10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35" dirty="0">
                <a:solidFill>
                  <a:srgbClr val="46424B"/>
                </a:solidFill>
                <a:latin typeface="Times New Roman"/>
                <a:cs typeface="Times New Roman"/>
              </a:rPr>
              <a:t>d</a:t>
            </a:r>
            <a:r>
              <a:rPr sz="1950" spc="-155" dirty="0">
                <a:solidFill>
                  <a:srgbClr val="46424B"/>
                </a:solidFill>
                <a:latin typeface="Times New Roman"/>
                <a:cs typeface="Times New Roman"/>
              </a:rPr>
              <a:t>e</a:t>
            </a:r>
            <a:r>
              <a:rPr sz="1950" spc="-225" dirty="0">
                <a:solidFill>
                  <a:srgbClr val="46424B"/>
                </a:solidFill>
                <a:latin typeface="Times New Roman"/>
                <a:cs typeface="Times New Roman"/>
              </a:rPr>
              <a:t>r:i</a:t>
            </a:r>
            <a:r>
              <a:rPr sz="1950" spc="-545" dirty="0">
                <a:solidFill>
                  <a:srgbClr val="46424B"/>
                </a:solidFill>
                <a:latin typeface="Times New Roman"/>
                <a:cs typeface="Times New Roman"/>
              </a:rPr>
              <a:t>-</a:t>
            </a:r>
            <a:r>
              <a:rPr sz="1950" spc="-70" dirty="0">
                <a:solidFill>
                  <a:srgbClr val="46424B"/>
                </a:solidFill>
                <a:latin typeface="Times New Roman"/>
                <a:cs typeface="Times New Roman"/>
              </a:rPr>
              <a:t>v</a:t>
            </a:r>
            <a:r>
              <a:rPr sz="1950" spc="40" dirty="0">
                <a:solidFill>
                  <a:srgbClr val="46424B"/>
                </a:solidFill>
                <a:latin typeface="Times New Roman"/>
                <a:cs typeface="Times New Roman"/>
              </a:rPr>
              <a:t>e</a:t>
            </a:r>
            <a:r>
              <a:rPr sz="1950" spc="65" dirty="0">
                <a:solidFill>
                  <a:srgbClr val="46424B"/>
                </a:solidFill>
                <a:latin typeface="Times New Roman"/>
                <a:cs typeface="Times New Roman"/>
              </a:rPr>
              <a:t>d</a:t>
            </a:r>
            <a:r>
              <a:rPr sz="1950" spc="-254" dirty="0">
                <a:solidFill>
                  <a:srgbClr val="46424B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46424B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srgbClr val="46424B"/>
                </a:solidFill>
                <a:latin typeface="Times New Roman"/>
                <a:cs typeface="Times New Roman"/>
              </a:rPr>
              <a:t>ountemar</a:t>
            </a:r>
            <a:r>
              <a:rPr sz="1950" spc="-100" dirty="0">
                <a:solidFill>
                  <a:srgbClr val="46424B"/>
                </a:solidFill>
                <a:latin typeface="Times New Roman"/>
                <a:cs typeface="Times New Roman"/>
              </a:rPr>
              <a:t>t</a:t>
            </a:r>
            <a:r>
              <a:rPr sz="1950" u="sng" spc="-160" dirty="0">
                <a:solidFill>
                  <a:srgbClr val="46424B"/>
                </a:solidFill>
                <a:latin typeface="Times New Roman"/>
                <a:cs typeface="Times New Roman"/>
              </a:rPr>
              <a:t>-</a:t>
            </a:r>
            <a:r>
              <a:rPr sz="1950" spc="-210" dirty="0">
                <a:solidFill>
                  <a:srgbClr val="46424B"/>
                </a:solidFill>
                <a:latin typeface="Times New Roman"/>
                <a:cs typeface="Times New Roman"/>
              </a:rPr>
              <a:t>S-</a:t>
            </a:r>
            <a:r>
              <a:rPr sz="1950" u="sng" spc="-600" dirty="0">
                <a:solidFill>
                  <a:srgbClr val="46424B"/>
                </a:solidFill>
                <a:latin typeface="Times New Roman"/>
                <a:cs typeface="Times New Roman"/>
              </a:rPr>
              <a:t>1</a:t>
            </a:r>
            <a:r>
              <a:rPr sz="1950" u="sng" spc="-55" dirty="0">
                <a:solidFill>
                  <a:srgbClr val="7E7E7E"/>
                </a:solidFill>
                <a:latin typeface="Times New Roman"/>
                <a:cs typeface="Times New Roman"/>
              </a:rPr>
              <a:t>.</a:t>
            </a:r>
            <a:r>
              <a:rPr sz="1950" u="sng" spc="-285" dirty="0">
                <a:solidFill>
                  <a:srgbClr val="7E7E7E"/>
                </a:solidFill>
                <a:latin typeface="Times New Roman"/>
                <a:cs typeface="Times New Roman"/>
              </a:rPr>
              <a:t>J</a:t>
            </a:r>
            <a:r>
              <a:rPr sz="1950" spc="65" dirty="0">
                <a:solidFill>
                  <a:srgbClr val="46424B"/>
                </a:solidFill>
                <a:latin typeface="Times New Roman"/>
                <a:cs typeface="Times New Roman"/>
              </a:rPr>
              <a:t>n</a:t>
            </a:r>
            <a:r>
              <a:rPr sz="1950" spc="-40" dirty="0">
                <a:solidFill>
                  <a:srgbClr val="46424B"/>
                </a:solidFill>
                <a:latin typeface="Times New Roman"/>
                <a:cs typeface="Times New Roman"/>
              </a:rPr>
              <a:t>t</a:t>
            </a:r>
            <a:r>
              <a:rPr sz="1950" spc="-180" dirty="0">
                <a:solidFill>
                  <a:srgbClr val="46424B"/>
                </a:solidFill>
                <a:latin typeface="Times New Roman"/>
                <a:cs typeface="Times New Roman"/>
              </a:rPr>
              <a:t>i</a:t>
            </a:r>
            <a:r>
              <a:rPr sz="1950" spc="-90" dirty="0">
                <a:solidFill>
                  <a:srgbClr val="46424B"/>
                </a:solidFill>
                <a:latin typeface="Times New Roman"/>
                <a:cs typeface="Times New Roman"/>
              </a:rPr>
              <a:t>.Leviden</a:t>
            </a:r>
            <a:r>
              <a:rPr sz="1950" spc="-125" dirty="0">
                <a:solidFill>
                  <a:srgbClr val="46424B"/>
                </a:solidFill>
                <a:latin typeface="Times New Roman"/>
                <a:cs typeface="Times New Roman"/>
              </a:rPr>
              <a:t>c</a:t>
            </a:r>
            <a:r>
              <a:rPr sz="1950" spc="75" dirty="0">
                <a:solidFill>
                  <a:srgbClr val="46424B"/>
                </a:solidFill>
                <a:latin typeface="Times New Roman"/>
                <a:cs typeface="Times New Roman"/>
              </a:rPr>
              <a:t>e</a:t>
            </a:r>
            <a:r>
              <a:rPr sz="1950" spc="-155" dirty="0">
                <a:solidFill>
                  <a:srgbClr val="46424B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312A34"/>
                </a:solidFill>
                <a:latin typeface="Times New Roman"/>
                <a:cs typeface="Times New Roman"/>
              </a:rPr>
              <a:t>is</a:t>
            </a:r>
            <a:r>
              <a:rPr sz="1950" spc="-1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105" dirty="0">
                <a:solidFill>
                  <a:srgbClr val="312A34"/>
                </a:solidFill>
                <a:latin typeface="Times New Roman"/>
                <a:cs typeface="Times New Roman"/>
              </a:rPr>
              <a:t>f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ound</a:t>
            </a:r>
            <a:r>
              <a:rPr sz="1950" spc="-1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srgbClr val="312A34"/>
                </a:solidFill>
                <a:latin typeface="Times New Roman"/>
                <a:cs typeface="Times New Roman"/>
              </a:rPr>
              <a:t>to</a:t>
            </a:r>
            <a:r>
              <a:rPr sz="1950" spc="-18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the</a:t>
            </a:r>
            <a:r>
              <a:rPr sz="1950" spc="-1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ontrary,</a:t>
            </a:r>
            <a:r>
              <a:rPr sz="1950" spc="-19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b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950" spc="15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1950" spc="-8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denti</a:t>
            </a: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15" dirty="0">
                <a:solidFill>
                  <a:srgbClr val="312A34"/>
                </a:solidFill>
                <a:latin typeface="Times New Roman"/>
                <a:cs typeface="Times New Roman"/>
              </a:rPr>
              <a:t>al</a:t>
            </a:r>
            <a:r>
              <a:rPr sz="1950" spc="-204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45" dirty="0">
                <a:solidFill>
                  <a:srgbClr val="312A34"/>
                </a:solidFill>
                <a:latin typeface="Times New Roman"/>
                <a:cs typeface="Times New Roman"/>
              </a:rPr>
              <a:t>hormon</a:t>
            </a:r>
            <a:r>
              <a:rPr sz="1950" spc="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330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spc="-1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emain</a:t>
            </a:r>
            <a:r>
              <a:rPr sz="1950" spc="-9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the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p</a:t>
            </a:r>
            <a:r>
              <a:rPr sz="1950" spc="-2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3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-95" dirty="0">
                <a:solidFill>
                  <a:srgbClr val="312A34"/>
                </a:solidFill>
                <a:latin typeface="Times New Roman"/>
                <a:cs typeface="Times New Roman"/>
              </a:rPr>
              <a:t>f</a:t>
            </a:r>
            <a:r>
              <a:rPr sz="1950" spc="10" dirty="0">
                <a:solidFill>
                  <a:srgbClr val="312A34"/>
                </a:solidFill>
                <a:latin typeface="Times New Roman"/>
                <a:cs typeface="Times New Roman"/>
              </a:rPr>
              <a:t>er</a:t>
            </a:r>
            <a:r>
              <a:rPr sz="1950" spc="-10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6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950" spc="1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u="sng" spc="-80" dirty="0">
                <a:solidFill>
                  <a:srgbClr val="312A34"/>
                </a:solidFill>
                <a:latin typeface="Times New Roman"/>
                <a:cs typeface="Times New Roman"/>
              </a:rPr>
              <a:t>m</a:t>
            </a:r>
            <a:r>
              <a:rPr sz="1950" spc="-45" dirty="0">
                <a:solidFill>
                  <a:srgbClr val="312A34"/>
                </a:solidFill>
                <a:latin typeface="Times New Roman"/>
                <a:cs typeface="Times New Roman"/>
              </a:rPr>
              <a:t>ethod</a:t>
            </a:r>
            <a:r>
              <a:rPr sz="1950" spc="1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15" dirty="0">
                <a:solidFill>
                  <a:srgbClr val="312A34"/>
                </a:solidFill>
                <a:latin typeface="Times New Roman"/>
                <a:cs typeface="Times New Roman"/>
              </a:rPr>
              <a:t>of</a:t>
            </a:r>
            <a:r>
              <a:rPr sz="1950" spc="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60" dirty="0">
                <a:solidFill>
                  <a:srgbClr val="312A34"/>
                </a:solidFill>
                <a:latin typeface="Times New Roman"/>
                <a:cs typeface="Times New Roman"/>
              </a:rPr>
              <a:t>H</a:t>
            </a:r>
            <a:r>
              <a:rPr sz="1950" spc="-10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8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   </a:t>
            </a:r>
            <a:r>
              <a:rPr sz="1950" spc="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urther</a:t>
            </a:r>
            <a:r>
              <a:rPr sz="1950" spc="14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randomized</a:t>
            </a:r>
            <a:r>
              <a:rPr sz="19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-35" dirty="0">
                <a:solidFill>
                  <a:srgbClr val="312A34"/>
                </a:solidFill>
                <a:latin typeface="Times New Roman"/>
                <a:cs typeface="Times New Roman"/>
              </a:rPr>
              <a:t>ontroll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10" dirty="0">
                <a:solidFill>
                  <a:srgbClr val="312A34"/>
                </a:solidFill>
                <a:latin typeface="Times New Roman"/>
                <a:cs typeface="Times New Roman"/>
              </a:rPr>
              <a:t>tr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950" spc="20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950" spc="-70" dirty="0">
                <a:solidFill>
                  <a:srgbClr val="312A34"/>
                </a:solidFill>
                <a:latin typeface="Times New Roman"/>
                <a:cs typeface="Times New Roman"/>
              </a:rPr>
              <a:t>l</a:t>
            </a:r>
            <a:r>
              <a:rPr sz="1950" spc="15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spc="-13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30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950" spc="-9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950" spc="7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n</a:t>
            </a:r>
            <a:r>
              <a:rPr sz="1950" spc="-7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3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950" spc="-6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6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950" spc="-7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srgbClr val="312A34"/>
                </a:solidFill>
                <a:latin typeface="Times New Roman"/>
                <a:cs typeface="Times New Roman"/>
              </a:rPr>
              <a:t>to</a:t>
            </a:r>
            <a:r>
              <a:rPr sz="1950" spc="9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delineate</a:t>
            </a:r>
            <a:r>
              <a:rPr sz="1950" spc="7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th</a:t>
            </a:r>
            <a:r>
              <a:rPr sz="1950" spc="-6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20" dirty="0">
                <a:solidFill>
                  <a:srgbClr val="312A34"/>
                </a:solidFill>
                <a:latin typeface="Times New Roman"/>
                <a:cs typeface="Times New Roman"/>
              </a:rPr>
              <a:t>se</a:t>
            </a:r>
            <a:endParaRPr sz="195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  <a:spcBef>
                <a:spcPts val="390"/>
              </a:spcBef>
            </a:pPr>
            <a:r>
              <a:rPr sz="1300" spc="409" dirty="0">
                <a:solidFill>
                  <a:srgbClr val="312A34"/>
                </a:solidFill>
                <a:latin typeface="Arial"/>
                <a:cs typeface="Arial"/>
              </a:rPr>
              <a:t>1 </a:t>
            </a:r>
            <a:r>
              <a:rPr sz="1300" spc="-35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950" spc="-30" dirty="0">
                <a:solidFill>
                  <a:srgbClr val="312A34"/>
                </a:solidFill>
                <a:latin typeface="Times New Roman"/>
                <a:cs typeface="Times New Roman"/>
              </a:rPr>
              <a:t>erenc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15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950" spc="-22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312A34"/>
                </a:solidFill>
                <a:latin typeface="Times New Roman"/>
                <a:cs typeface="Times New Roman"/>
              </a:rPr>
              <a:t>more</a:t>
            </a:r>
            <a:r>
              <a:rPr sz="1950" spc="-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8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950" spc="-7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950" spc="25" dirty="0">
                <a:solidFill>
                  <a:srgbClr val="312A34"/>
                </a:solidFill>
                <a:latin typeface="Times New Roman"/>
                <a:cs typeface="Times New Roman"/>
              </a:rPr>
              <a:t>ar</a:t>
            </a:r>
            <a:r>
              <a:rPr sz="1950" spc="-6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950" spc="10" dirty="0">
                <a:solidFill>
                  <a:srgbClr val="46424B"/>
                </a:solidFill>
                <a:latin typeface="Times New Roman"/>
                <a:cs typeface="Times New Roman"/>
              </a:rPr>
              <a:t>y.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6562" y="3343275"/>
            <a:ext cx="1575435" cy="0"/>
          </a:xfrm>
          <a:custGeom>
            <a:avLst/>
            <a:gdLst/>
            <a:ahLst/>
            <a:cxnLst/>
            <a:rect l="l" t="t" r="r" b="b"/>
            <a:pathLst>
              <a:path w="1575435">
                <a:moveTo>
                  <a:pt x="0" y="0"/>
                </a:moveTo>
                <a:lnTo>
                  <a:pt x="1575370" y="0"/>
                </a:lnTo>
              </a:path>
            </a:pathLst>
          </a:custGeom>
          <a:ln w="102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2700" y="2420821"/>
            <a:ext cx="9059545" cy="194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marR="8255" indent="-11430" algn="just">
              <a:lnSpc>
                <a:spcPct val="122900"/>
              </a:lnSpc>
            </a:pPr>
            <a:r>
              <a:rPr sz="1800" spc="55" dirty="0">
                <a:solidFill>
                  <a:srgbClr val="312A34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800" spc="20" dirty="0">
                <a:solidFill>
                  <a:srgbClr val="312A34"/>
                </a:solidFill>
                <a:latin typeface="Times New Roman"/>
                <a:cs typeface="Times New Roman"/>
              </a:rPr>
              <a:t>voided</a:t>
            </a:r>
            <a:r>
              <a:rPr sz="1800" spc="-1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312A34"/>
                </a:solidFill>
                <a:latin typeface="Times New Roman"/>
                <a:cs typeface="Times New Roman"/>
              </a:rPr>
              <a:t>with</a:t>
            </a:r>
            <a:r>
              <a:rPr sz="1800" spc="-6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312A34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-5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1800" spc="85" dirty="0">
                <a:solidFill>
                  <a:srgbClr val="312A34"/>
                </a:solidFill>
                <a:latin typeface="Times New Roman"/>
                <a:cs typeface="Times New Roman"/>
              </a:rPr>
              <a:t>g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40" dirty="0">
                <a:solidFill>
                  <a:srgbClr val="312A34"/>
                </a:solidFill>
                <a:latin typeface="Times New Roman"/>
                <a:cs typeface="Times New Roman"/>
              </a:rPr>
              <a:t>te</a:t>
            </a:r>
            <a:r>
              <a:rPr sz="1800" spc="-1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60" dirty="0">
                <a:solidFill>
                  <a:srgbClr val="312A34"/>
                </a:solidFill>
                <a:latin typeface="Times New Roman"/>
                <a:cs typeface="Times New Roman"/>
              </a:rPr>
              <a:t>one</a:t>
            </a:r>
            <a:r>
              <a:rPr sz="1800" spc="165" dirty="0">
                <a:solidFill>
                  <a:srgbClr val="49444F"/>
                </a:solidFill>
                <a:latin typeface="Times New Roman"/>
                <a:cs typeface="Times New Roman"/>
              </a:rPr>
              <a:t>.</a:t>
            </a:r>
            <a:r>
              <a:rPr sz="1800" spc="-170" dirty="0">
                <a:solidFill>
                  <a:srgbClr val="49444F"/>
                </a:solidFill>
                <a:latin typeface="Times New Roman"/>
                <a:cs typeface="Times New Roman"/>
              </a:rPr>
              <a:t> </a:t>
            </a:r>
            <a:r>
              <a:rPr sz="1700" b="1" spc="85" dirty="0">
                <a:solidFill>
                  <a:srgbClr val="312A34"/>
                </a:solidFill>
                <a:latin typeface="Arial"/>
                <a:cs typeface="Arial"/>
              </a:rPr>
              <a:t>Con</a:t>
            </a:r>
            <a:r>
              <a:rPr sz="1700" b="1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700" u="heavy" spc="270" dirty="0">
                <a:solidFill>
                  <a:srgbClr val="312A34"/>
                </a:solidFill>
                <a:latin typeface="Arial"/>
                <a:cs typeface="Arial"/>
              </a:rPr>
              <a:t>'</a:t>
            </a:r>
            <a:r>
              <a:rPr sz="1700" u="heavy" spc="165" dirty="0">
                <a:solidFill>
                  <a:srgbClr val="312A34"/>
                </a:solidFill>
                <a:latin typeface="Arial"/>
                <a:cs typeface="Arial"/>
              </a:rPr>
              <a:t>"</a:t>
            </a:r>
            <a:r>
              <a:rPr sz="1700" u="heavy" spc="-325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700" u="heavy" spc="95" dirty="0">
                <a:solidFill>
                  <a:srgbClr val="312A34"/>
                </a:solidFill>
                <a:latin typeface="Arial"/>
                <a:cs typeface="Arial"/>
              </a:rPr>
              <a:t>"'"""''</a:t>
            </a:r>
            <a:r>
              <a:rPr sz="1700" u="heavy" spc="-160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300" u="heavy" spc="270" dirty="0">
                <a:solidFill>
                  <a:srgbClr val="312A34"/>
                </a:solidFill>
                <a:latin typeface="Times New Roman"/>
                <a:cs typeface="Times New Roman"/>
              </a:rPr>
              <a:t>P</a:t>
            </a:r>
            <a:r>
              <a:rPr sz="1300" u="heavy" spc="145" dirty="0">
                <a:solidFill>
                  <a:srgbClr val="312A34"/>
                </a:solidFill>
                <a:latin typeface="Times New Roman"/>
                <a:cs typeface="Times New Roman"/>
              </a:rPr>
              <a:t>h</a:t>
            </a:r>
            <a:r>
              <a:rPr sz="1300" u="heavy" spc="425" dirty="0">
                <a:solidFill>
                  <a:srgbClr val="755644"/>
                </a:solidFill>
                <a:latin typeface="Times New Roman"/>
                <a:cs typeface="Times New Roman"/>
              </a:rPr>
              <a:t>u</a:t>
            </a:r>
            <a:r>
              <a:rPr sz="1300" u="heavy" spc="-204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1300" u="heavy" spc="235" dirty="0">
                <a:solidFill>
                  <a:srgbClr val="624438"/>
                </a:solidFill>
                <a:latin typeface="Times New Roman"/>
                <a:cs typeface="Times New Roman"/>
              </a:rPr>
              <a:t>r</a:t>
            </a:r>
            <a:r>
              <a:rPr sz="1300" u="heavy" spc="290" dirty="0">
                <a:solidFill>
                  <a:srgbClr val="624438"/>
                </a:solidFill>
                <a:latin typeface="Times New Roman"/>
                <a:cs typeface="Times New Roman"/>
              </a:rPr>
              <a:t>o</a:t>
            </a:r>
            <a:r>
              <a:rPr sz="1300" u="heavy" spc="-75" dirty="0">
                <a:solidFill>
                  <a:srgbClr val="624438"/>
                </a:solidFill>
                <a:latin typeface="Times New Roman"/>
                <a:cs typeface="Times New Roman"/>
              </a:rPr>
              <a:t>l</a:t>
            </a:r>
            <a:r>
              <a:rPr sz="1300" u="heavy" spc="-85" dirty="0">
                <a:solidFill>
                  <a:srgbClr val="624438"/>
                </a:solidFill>
                <a:latin typeface="Times New Roman"/>
                <a:cs typeface="Times New Roman"/>
              </a:rPr>
              <a:t> </a:t>
            </a:r>
            <a:r>
              <a:rPr sz="1300" u="heavy" spc="170" dirty="0">
                <a:solidFill>
                  <a:srgbClr val="624438"/>
                </a:solidFill>
                <a:latin typeface="Times New Roman"/>
                <a:cs typeface="Times New Roman"/>
              </a:rPr>
              <a:t>o</a:t>
            </a:r>
            <a:r>
              <a:rPr sz="1300" u="heavy" spc="-254" dirty="0">
                <a:solidFill>
                  <a:srgbClr val="624438"/>
                </a:solidFill>
                <a:latin typeface="Times New Roman"/>
                <a:cs typeface="Times New Roman"/>
              </a:rPr>
              <a:t> </a:t>
            </a:r>
            <a:r>
              <a:rPr sz="1300" u="heavy" spc="50" dirty="0">
                <a:solidFill>
                  <a:srgbClr val="624438"/>
                </a:solidFill>
                <a:latin typeface="Times New Roman"/>
                <a:cs typeface="Times New Roman"/>
              </a:rPr>
              <a:t>.</a:t>
            </a:r>
            <a:r>
              <a:rPr sz="1300" spc="45" dirty="0">
                <a:solidFill>
                  <a:srgbClr val="624438"/>
                </a:solidFill>
                <a:latin typeface="Times New Roman"/>
                <a:cs typeface="Times New Roman"/>
              </a:rPr>
              <a:t>o</a:t>
            </a:r>
            <a:r>
              <a:rPr sz="1300" spc="-35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300" spc="-114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300" spc="225" dirty="0">
                <a:solidFill>
                  <a:srgbClr val="755644"/>
                </a:solidFill>
                <a:latin typeface="Times New Roman"/>
                <a:cs typeface="Times New Roman"/>
              </a:rPr>
              <a:t>c</a:t>
            </a:r>
            <a:r>
              <a:rPr sz="1300" spc="-430" dirty="0">
                <a:solidFill>
                  <a:srgbClr val="312A34"/>
                </a:solidFill>
                <a:latin typeface="Times New Roman"/>
                <a:cs typeface="Times New Roman"/>
              </a:rPr>
              <a:t>&lt;&gt;</a:t>
            </a:r>
            <a:r>
              <a:rPr sz="1300" spc="-1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300" spc="-110" dirty="0">
                <a:solidFill>
                  <a:srgbClr val="624438"/>
                </a:solidFill>
                <a:latin typeface="Times New Roman"/>
                <a:cs typeface="Times New Roman"/>
              </a:rPr>
              <a:t>U-&lt;&gt;</a:t>
            </a:r>
            <a:r>
              <a:rPr sz="1300" spc="-155" dirty="0">
                <a:solidFill>
                  <a:srgbClr val="624438"/>
                </a:solidFill>
                <a:latin typeface="Times New Roman"/>
                <a:cs typeface="Times New Roman"/>
              </a:rPr>
              <a:t>-</a:t>
            </a:r>
            <a:r>
              <a:rPr sz="1300" spc="-9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300" spc="-275" dirty="0">
                <a:solidFill>
                  <a:srgbClr val="755644"/>
                </a:solidFill>
                <a:latin typeface="Times New Roman"/>
                <a:cs typeface="Times New Roman"/>
              </a:rPr>
              <a:t>-&lt;&gt;-&lt;&gt;</a:t>
            </a:r>
            <a:r>
              <a:rPr sz="1300" spc="-265" dirty="0">
                <a:solidFill>
                  <a:srgbClr val="755644"/>
                </a:solidFill>
                <a:latin typeface="Times New Roman"/>
                <a:cs typeface="Times New Roman"/>
              </a:rPr>
              <a:t>-</a:t>
            </a:r>
            <a:r>
              <a:rPr sz="1300" spc="640" dirty="0">
                <a:solidFill>
                  <a:srgbClr val="312A34"/>
                </a:solidFill>
                <a:latin typeface="Times New Roman"/>
                <a:cs typeface="Times New Roman"/>
              </a:rPr>
              <a:t>"</a:t>
            </a:r>
            <a:r>
              <a:rPr sz="1300" dirty="0">
                <a:solidFill>
                  <a:srgbClr val="312A34"/>
                </a:solidFill>
                <a:latin typeface="Times New Roman"/>
                <a:cs typeface="Times New Roman"/>
              </a:rPr>
              <a:t>   </a:t>
            </a:r>
            <a:r>
              <a:rPr sz="1300" spc="-1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10" dirty="0">
                <a:solidFill>
                  <a:srgbClr val="312A34"/>
                </a:solidFill>
                <a:latin typeface="Times New Roman"/>
                <a:cs typeface="Times New Roman"/>
              </a:rPr>
              <a:t>linical</a:t>
            </a:r>
            <a:r>
              <a:rPr sz="1800" spc="9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ut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55" dirty="0">
                <a:solidFill>
                  <a:srgbClr val="312A34"/>
                </a:solidFill>
                <a:latin typeface="Times New Roman"/>
                <a:cs typeface="Times New Roman"/>
              </a:rPr>
              <a:t>omes</a:t>
            </a:r>
            <a:r>
              <a:rPr sz="1800" spc="-7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-165" dirty="0">
                <a:solidFill>
                  <a:srgbClr val="312A34"/>
                </a:solidFill>
                <a:latin typeface="Times New Roman"/>
                <a:cs typeface="Times New Roman"/>
              </a:rPr>
              <a:t>demon­</a:t>
            </a:r>
            <a:r>
              <a:rPr sz="1800" spc="-7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2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800" spc="-5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ate</a:t>
            </a:r>
            <a:r>
              <a:rPr sz="1800" spc="9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th</a:t>
            </a:r>
            <a:r>
              <a:rPr sz="1800" spc="-25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800" spc="4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800" spc="8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312A34"/>
                </a:solidFill>
                <a:latin typeface="Times New Roman"/>
                <a:cs typeface="Times New Roman"/>
              </a:rPr>
              <a:t>bi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iden</a:t>
            </a:r>
            <a:r>
              <a:rPr sz="1800" spc="-4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800" spc="40" dirty="0">
                <a:solidFill>
                  <a:srgbClr val="312A34"/>
                </a:solidFill>
                <a:latin typeface="Times New Roman"/>
                <a:cs typeface="Times New Roman"/>
              </a:rPr>
              <a:t>cal</a:t>
            </a:r>
            <a:r>
              <a:rPr sz="1800" spc="114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hormones</a:t>
            </a:r>
            <a:r>
              <a:rPr sz="1800" spc="1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312A34"/>
                </a:solidFill>
                <a:latin typeface="Times New Roman"/>
                <a:cs typeface="Times New Roman"/>
              </a:rPr>
              <a:t>ar</a:t>
            </a:r>
            <a:r>
              <a:rPr sz="1800" dirty="0">
                <a:solidFill>
                  <a:srgbClr val="312A34"/>
                </a:solidFill>
                <a:latin typeface="Times New Roman"/>
                <a:cs typeface="Times New Roman"/>
              </a:rPr>
              <a:t>  </a:t>
            </a:r>
            <a:r>
              <a:rPr sz="1800" spc="-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u="sng" spc="20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800" spc="20" dirty="0">
                <a:solidFill>
                  <a:srgbClr val="312A34"/>
                </a:solidFill>
                <a:latin typeface="Times New Roman"/>
                <a:cs typeface="Times New Roman"/>
              </a:rPr>
              <a:t>ssoc</a:t>
            </a:r>
            <a:r>
              <a:rPr sz="1800" spc="-25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800" spc="-5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800" spc="65" dirty="0">
                <a:solidFill>
                  <a:srgbClr val="312A34"/>
                </a:solidFill>
                <a:latin typeface="Times New Roman"/>
                <a:cs typeface="Times New Roman"/>
              </a:rPr>
              <a:t>ed</a:t>
            </a:r>
            <a:r>
              <a:rPr sz="1800" spc="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with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l</a:t>
            </a:r>
            <a:r>
              <a:rPr sz="1800" spc="40" dirty="0">
                <a:solidFill>
                  <a:srgbClr val="312A34"/>
                </a:solidFill>
                <a:latin typeface="Times New Roman"/>
                <a:cs typeface="Times New Roman"/>
              </a:rPr>
              <a:t>ower</a:t>
            </a:r>
            <a:r>
              <a:rPr sz="1800" spc="-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312A34"/>
                </a:solidFill>
                <a:latin typeface="Times New Roman"/>
                <a:cs typeface="Times New Roman"/>
              </a:rPr>
              <a:t>ri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ks</a:t>
            </a:r>
            <a:r>
              <a:rPr sz="1800" dirty="0">
                <a:solidFill>
                  <a:srgbClr val="312A34"/>
                </a:solidFill>
                <a:latin typeface="Times New Roman"/>
                <a:cs typeface="Times New Roman"/>
              </a:rPr>
              <a:t>    </a:t>
            </a:r>
            <a:r>
              <a:rPr sz="1800" spc="2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luding</a:t>
            </a:r>
            <a:r>
              <a:rPr sz="1800" spc="7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800" spc="-95" dirty="0">
                <a:solidFill>
                  <a:srgbClr val="49444F"/>
                </a:solidFill>
                <a:latin typeface="Times New Roman"/>
                <a:cs typeface="Times New Roman"/>
              </a:rPr>
              <a:t>h</a:t>
            </a:r>
            <a:r>
              <a:rPr sz="1800" spc="13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312A34"/>
                </a:solidFill>
                <a:latin typeface="Times New Roman"/>
                <a:cs typeface="Times New Roman"/>
              </a:rPr>
              <a:t>ri</a:t>
            </a:r>
            <a:r>
              <a:rPr sz="1800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80" dirty="0">
                <a:solidFill>
                  <a:srgbClr val="312A34"/>
                </a:solidFill>
                <a:latin typeface="Times New Roman"/>
                <a:cs typeface="Times New Roman"/>
              </a:rPr>
              <a:t>k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312A34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312A34"/>
                </a:solidFill>
                <a:latin typeface="Times New Roman"/>
                <a:cs typeface="Times New Roman"/>
              </a:rPr>
              <a:t>b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75" dirty="0">
                <a:solidFill>
                  <a:srgbClr val="312A34"/>
                </a:solidFill>
                <a:latin typeface="Times New Roman"/>
                <a:cs typeface="Times New Roman"/>
              </a:rPr>
              <a:t>ea</a:t>
            </a:r>
            <a:r>
              <a:rPr sz="1800" spc="-3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4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65" dirty="0">
                <a:solidFill>
                  <a:srgbClr val="312A34"/>
                </a:solidFill>
                <a:latin typeface="Times New Roman"/>
                <a:cs typeface="Times New Roman"/>
              </a:rPr>
              <a:t>an</a:t>
            </a:r>
            <a:r>
              <a:rPr sz="1800" spc="-3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er</a:t>
            </a:r>
            <a:r>
              <a:rPr sz="1800" spc="6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312A34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312A34"/>
                </a:solidFill>
                <a:latin typeface="Times New Roman"/>
                <a:cs typeface="Times New Roman"/>
              </a:rPr>
              <a:t>ca</a:t>
            </a:r>
            <a:r>
              <a:rPr sz="1800" spc="-6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diovas</a:t>
            </a:r>
            <a:r>
              <a:rPr sz="1800" spc="-7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85" dirty="0">
                <a:solidFill>
                  <a:srgbClr val="312A34"/>
                </a:solidFill>
                <a:latin typeface="Times New Roman"/>
                <a:cs typeface="Times New Roman"/>
              </a:rPr>
              <a:t>u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l</a:t>
            </a:r>
            <a:r>
              <a:rPr sz="1800" spc="80" dirty="0">
                <a:solidFill>
                  <a:srgbClr val="312A34"/>
                </a:solidFill>
                <a:latin typeface="Times New Roman"/>
                <a:cs typeface="Times New Roman"/>
              </a:rPr>
              <a:t>ar</a:t>
            </a:r>
            <a:r>
              <a:rPr sz="1800" spc="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isease,</a:t>
            </a:r>
            <a:r>
              <a:rPr sz="1800" spc="10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and</a:t>
            </a:r>
            <a:r>
              <a:rPr sz="1800" dirty="0">
                <a:solidFill>
                  <a:srgbClr val="312A34"/>
                </a:solidFill>
                <a:latin typeface="Times New Roman"/>
                <a:cs typeface="Times New Roman"/>
              </a:rPr>
              <a:t>       </a:t>
            </a:r>
            <a:r>
              <a:rPr sz="1800" spc="-10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312A34"/>
                </a:solidFill>
                <a:latin typeface="Times New Roman"/>
                <a:cs typeface="Times New Roman"/>
              </a:rPr>
              <a:t>mo</a:t>
            </a:r>
            <a:r>
              <a:rPr sz="1800" spc="-5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13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-5" dirty="0">
                <a:solidFill>
                  <a:srgbClr val="624438"/>
                </a:solidFill>
                <a:latin typeface="Times New Roman"/>
                <a:cs typeface="Times New Roman"/>
              </a:rPr>
              <a:t>ff</a:t>
            </a:r>
            <a:r>
              <a:rPr sz="1800" spc="0" dirty="0">
                <a:solidFill>
                  <a:srgbClr val="624438"/>
                </a:solidFill>
                <a:latin typeface="Times New Roman"/>
                <a:cs typeface="Times New Roman"/>
              </a:rPr>
              <a:t>i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cac</a:t>
            </a:r>
            <a:r>
              <a:rPr sz="1800" spc="-3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800" spc="65" dirty="0">
                <a:solidFill>
                  <a:srgbClr val="312A34"/>
                </a:solidFill>
                <a:latin typeface="Times New Roman"/>
                <a:cs typeface="Times New Roman"/>
              </a:rPr>
              <a:t>ous</a:t>
            </a:r>
            <a:r>
              <a:rPr sz="1800" dirty="0">
                <a:solidFill>
                  <a:srgbClr val="312A34"/>
                </a:solidFill>
                <a:latin typeface="Times New Roman"/>
                <a:cs typeface="Times New Roman"/>
              </a:rPr>
              <a:t>   </a:t>
            </a:r>
            <a:r>
              <a:rPr sz="1800" spc="8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312A34"/>
                </a:solidFill>
                <a:latin typeface="Times New Roman"/>
                <a:cs typeface="Times New Roman"/>
              </a:rPr>
              <a:t>an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312A34"/>
                </a:solidFill>
                <a:latin typeface="Times New Roman"/>
                <a:cs typeface="Times New Roman"/>
              </a:rPr>
              <a:t>th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ir</a:t>
            </a:r>
            <a:r>
              <a:rPr sz="1800" spc="1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syntheti</a:t>
            </a:r>
            <a:r>
              <a:rPr sz="1800" spc="13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and</a:t>
            </a:r>
            <a:r>
              <a:rPr sz="1800" spc="8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animal-</a:t>
            </a:r>
            <a:endParaRPr sz="1800">
              <a:latin typeface="Times New Roman"/>
              <a:cs typeface="Times New Roman"/>
            </a:endParaRPr>
          </a:p>
          <a:p>
            <a:pPr marL="172085" marR="5080" indent="-160020">
              <a:lnSpc>
                <a:spcPct val="125000"/>
              </a:lnSpc>
              <a:tabLst>
                <a:tab pos="2375535" algn="l"/>
                <a:tab pos="2889250" algn="l"/>
              </a:tabLst>
            </a:pPr>
            <a:r>
              <a:rPr sz="1800" spc="365" dirty="0">
                <a:solidFill>
                  <a:srgbClr val="605964"/>
                </a:solidFill>
                <a:latin typeface="Times New Roman"/>
                <a:cs typeface="Times New Roman"/>
              </a:rPr>
              <a:t>-</a:t>
            </a:r>
            <a:r>
              <a:rPr sz="1800" spc="375" dirty="0">
                <a:solidFill>
                  <a:srgbClr val="605964"/>
                </a:solidFill>
                <a:latin typeface="Times New Roman"/>
                <a:cs typeface="Times New Roman"/>
              </a:rPr>
              <a:t>d</a:t>
            </a:r>
            <a:r>
              <a:rPr sz="1800" spc="5" dirty="0">
                <a:solidFill>
                  <a:srgbClr val="605964"/>
                </a:solidFill>
                <a:latin typeface="Times New Roman"/>
                <a:cs typeface="Times New Roman"/>
              </a:rPr>
              <a:t>e</a:t>
            </a:r>
            <a:r>
              <a:rPr sz="1800" spc="-185" dirty="0">
                <a:solidFill>
                  <a:srgbClr val="605964"/>
                </a:solidFill>
                <a:latin typeface="Times New Roman"/>
                <a:cs typeface="Times New Roman"/>
              </a:rPr>
              <a:t>r:i</a:t>
            </a:r>
            <a:r>
              <a:rPr sz="1800" spc="-490" dirty="0">
                <a:solidFill>
                  <a:srgbClr val="605964"/>
                </a:solidFill>
                <a:latin typeface="Times New Roman"/>
                <a:cs typeface="Times New Roman"/>
              </a:rPr>
              <a:t>-</a:t>
            </a:r>
            <a:r>
              <a:rPr sz="1800" spc="-5" dirty="0">
                <a:solidFill>
                  <a:srgbClr val="605964"/>
                </a:solidFill>
                <a:latin typeface="Times New Roman"/>
                <a:cs typeface="Times New Roman"/>
              </a:rPr>
              <a:t>v</a:t>
            </a:r>
            <a:r>
              <a:rPr sz="1800" spc="95" dirty="0">
                <a:solidFill>
                  <a:srgbClr val="605964"/>
                </a:solidFill>
                <a:latin typeface="Times New Roman"/>
                <a:cs typeface="Times New Roman"/>
              </a:rPr>
              <a:t>e</a:t>
            </a:r>
            <a:r>
              <a:rPr sz="1800" spc="-90" dirty="0">
                <a:solidFill>
                  <a:srgbClr val="605964"/>
                </a:solidFill>
                <a:latin typeface="Times New Roman"/>
                <a:cs typeface="Times New Roman"/>
              </a:rPr>
              <a:t>d</a:t>
            </a:r>
            <a:r>
              <a:rPr sz="1800" spc="-155" dirty="0">
                <a:solidFill>
                  <a:srgbClr val="605964"/>
                </a:solidFill>
                <a:latin typeface="Times New Roman"/>
                <a:cs typeface="Times New Roman"/>
              </a:rPr>
              <a:t>-</a:t>
            </a:r>
            <a:r>
              <a:rPr sz="1800" spc="-25" dirty="0">
                <a:solidFill>
                  <a:srgbClr val="605964"/>
                </a:solidFill>
                <a:latin typeface="Times New Roman"/>
                <a:cs typeface="Times New Roman"/>
              </a:rPr>
              <a:t>c</a:t>
            </a:r>
            <a:r>
              <a:rPr sz="1800" spc="-35" dirty="0">
                <a:solidFill>
                  <a:srgbClr val="605964"/>
                </a:solidFill>
                <a:latin typeface="Times New Roman"/>
                <a:cs typeface="Times New Roman"/>
              </a:rPr>
              <a:t>,</a:t>
            </a:r>
            <a:r>
              <a:rPr sz="1800" spc="-5" dirty="0">
                <a:solidFill>
                  <a:srgbClr val="605964"/>
                </a:solidFill>
                <a:latin typeface="Times New Roman"/>
                <a:cs typeface="Times New Roman"/>
              </a:rPr>
              <a:t>n</a:t>
            </a:r>
            <a:r>
              <a:rPr sz="1800" spc="-365" dirty="0">
                <a:solidFill>
                  <a:srgbClr val="605964"/>
                </a:solidFill>
                <a:latin typeface="Times New Roman"/>
                <a:cs typeface="Times New Roman"/>
              </a:rPr>
              <a:t>1</a:t>
            </a:r>
            <a:r>
              <a:rPr sz="1800" spc="10" dirty="0">
                <a:solidFill>
                  <a:srgbClr val="605964"/>
                </a:solidFill>
                <a:latin typeface="Times New Roman"/>
                <a:cs typeface="Times New Roman"/>
              </a:rPr>
              <a:t>ntemart.</a:t>
            </a:r>
            <a:r>
              <a:rPr sz="1800" dirty="0">
                <a:solidFill>
                  <a:srgbClr val="605964"/>
                </a:solidFill>
                <a:latin typeface="Times New Roman"/>
                <a:cs typeface="Times New Roman"/>
              </a:rPr>
              <a:t>	</a:t>
            </a:r>
            <a:r>
              <a:rPr sz="1800" spc="120" dirty="0">
                <a:solidFill>
                  <a:srgbClr val="605964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605964"/>
                </a:solidFill>
                <a:latin typeface="Times New Roman"/>
                <a:cs typeface="Times New Roman"/>
              </a:rPr>
              <a:t>t</a:t>
            </a:r>
            <a:r>
              <a:rPr sz="1800" spc="125" dirty="0">
                <a:solidFill>
                  <a:srgbClr val="605964"/>
                </a:solidFill>
                <a:latin typeface="Times New Roman"/>
                <a:cs typeface="Times New Roman"/>
              </a:rPr>
              <a:t>il</a:t>
            </a:r>
            <a:r>
              <a:rPr sz="1800" spc="185" dirty="0">
                <a:solidFill>
                  <a:srgbClr val="605964"/>
                </a:solidFill>
                <a:latin typeface="Times New Roman"/>
                <a:cs typeface="Times New Roman"/>
              </a:rPr>
              <a:t>e</a:t>
            </a:r>
            <a:r>
              <a:rPr sz="1800" u="heavy" spc="25" dirty="0">
                <a:solidFill>
                  <a:srgbClr val="312A34"/>
                </a:solidFill>
                <a:latin typeface="Times New Roman"/>
                <a:cs typeface="Times New Roman"/>
              </a:rPr>
              <a:t>v</a:t>
            </a:r>
            <a:r>
              <a:rPr sz="1800" spc="20" dirty="0">
                <a:solidFill>
                  <a:srgbClr val="312A34"/>
                </a:solidFill>
                <a:latin typeface="Times New Roman"/>
                <a:cs typeface="Times New Roman"/>
              </a:rPr>
              <a:t>iden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13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-12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is</a:t>
            </a:r>
            <a:r>
              <a:rPr sz="1800" spc="-10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312A34"/>
                </a:solidFill>
                <a:latin typeface="Times New Roman"/>
                <a:cs typeface="Times New Roman"/>
              </a:rPr>
              <a:t>f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ound</a:t>
            </a:r>
            <a:r>
              <a:rPr sz="1800" spc="-18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to</a:t>
            </a:r>
            <a:r>
              <a:rPr sz="1800" spc="-1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312A34"/>
                </a:solidFill>
                <a:latin typeface="Times New Roman"/>
                <a:cs typeface="Times New Roman"/>
              </a:rPr>
              <a:t>the</a:t>
            </a:r>
            <a:r>
              <a:rPr sz="1800" spc="-12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ontrary,</a:t>
            </a:r>
            <a:r>
              <a:rPr sz="1800" spc="-1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312A34"/>
                </a:solidFill>
                <a:latin typeface="Times New Roman"/>
                <a:cs typeface="Times New Roman"/>
              </a:rPr>
              <a:t>b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oidentic</a:t>
            </a:r>
            <a:r>
              <a:rPr sz="1800" spc="60" dirty="0">
                <a:solidFill>
                  <a:srgbClr val="312A34"/>
                </a:solidFill>
                <a:latin typeface="Times New Roman"/>
                <a:cs typeface="Times New Roman"/>
              </a:rPr>
              <a:t>al</a:t>
            </a:r>
            <a:r>
              <a:rPr sz="1800" spc="-17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hormon</a:t>
            </a:r>
            <a:r>
              <a:rPr sz="1800" spc="5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37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emain</a:t>
            </a:r>
            <a:r>
              <a:rPr sz="1800" spc="-7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the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312A34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8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-50" dirty="0">
                <a:solidFill>
                  <a:srgbClr val="312A34"/>
                </a:solidFill>
                <a:latin typeface="Times New Roman"/>
                <a:cs typeface="Times New Roman"/>
              </a:rPr>
              <a:t>f</a:t>
            </a:r>
            <a:r>
              <a:rPr sz="1800" spc="60" dirty="0">
                <a:solidFill>
                  <a:srgbClr val="312A34"/>
                </a:solidFill>
                <a:latin typeface="Times New Roman"/>
                <a:cs typeface="Times New Roman"/>
              </a:rPr>
              <a:t>er</a:t>
            </a:r>
            <a:r>
              <a:rPr sz="1800" spc="-6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13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800" spc="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312A34"/>
                </a:solidFill>
                <a:latin typeface="Times New Roman"/>
                <a:cs typeface="Times New Roman"/>
              </a:rPr>
              <a:t>m</a:t>
            </a:r>
            <a:r>
              <a:rPr sz="1800" spc="-5" dirty="0">
                <a:solidFill>
                  <a:srgbClr val="312A34"/>
                </a:solidFill>
                <a:latin typeface="Times New Roman"/>
                <a:cs typeface="Times New Roman"/>
              </a:rPr>
              <a:t>ethod</a:t>
            </a:r>
            <a:r>
              <a:rPr sz="1800" spc="17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312A34"/>
                </a:solidFill>
                <a:latin typeface="Times New Roman"/>
                <a:cs typeface="Times New Roman"/>
              </a:rPr>
              <a:t>of</a:t>
            </a:r>
            <a:r>
              <a:rPr sz="1800" spc="7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H</a:t>
            </a:r>
            <a:r>
              <a:rPr sz="1800" spc="-25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16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312A34"/>
                </a:solidFill>
                <a:latin typeface="Times New Roman"/>
                <a:cs typeface="Times New Roman"/>
              </a:rPr>
              <a:t>	</a:t>
            </a:r>
            <a:r>
              <a:rPr sz="1800" spc="10" dirty="0">
                <a:solidFill>
                  <a:srgbClr val="312A34"/>
                </a:solidFill>
                <a:latin typeface="Times New Roman"/>
                <a:cs typeface="Times New Roman"/>
              </a:rPr>
              <a:t>urther</a:t>
            </a:r>
            <a:r>
              <a:rPr sz="1800" spc="20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randomized</a:t>
            </a:r>
            <a:r>
              <a:rPr sz="180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-2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ontroll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3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800" spc="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tr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1800" spc="75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312A34"/>
                </a:solidFill>
                <a:latin typeface="Times New Roman"/>
                <a:cs typeface="Times New Roman"/>
              </a:rPr>
              <a:t>l</a:t>
            </a:r>
            <a:r>
              <a:rPr sz="1800" spc="200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-9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1800" spc="-60" dirty="0">
                <a:solidFill>
                  <a:srgbClr val="312A34"/>
                </a:solidFill>
                <a:latin typeface="Times New Roman"/>
                <a:cs typeface="Times New Roman"/>
              </a:rPr>
              <a:t>r</a:t>
            </a:r>
            <a:r>
              <a:rPr sz="1800" spc="13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5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312A34"/>
                </a:solidFill>
                <a:latin typeface="Times New Roman"/>
                <a:cs typeface="Times New Roman"/>
              </a:rPr>
              <a:t>n</a:t>
            </a:r>
            <a:r>
              <a:rPr sz="1800" spc="-1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9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800" spc="-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135" dirty="0">
                <a:solidFill>
                  <a:srgbClr val="312A34"/>
                </a:solidFill>
                <a:latin typeface="Times New Roman"/>
                <a:cs typeface="Times New Roman"/>
              </a:rPr>
              <a:t>d</a:t>
            </a:r>
            <a:r>
              <a:rPr sz="1800" spc="-5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to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delineate</a:t>
            </a:r>
            <a:r>
              <a:rPr sz="1800" spc="8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312A34"/>
                </a:solidFill>
                <a:latin typeface="Times New Roman"/>
                <a:cs typeface="Times New Roman"/>
              </a:rPr>
              <a:t>th</a:t>
            </a:r>
            <a:r>
              <a:rPr sz="1800" spc="-10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70" dirty="0">
                <a:solidFill>
                  <a:srgbClr val="312A34"/>
                </a:solidFill>
                <a:latin typeface="Times New Roman"/>
                <a:cs typeface="Times New Roman"/>
              </a:rPr>
              <a:t>se</a:t>
            </a:r>
            <a:endParaRPr sz="1800">
              <a:latin typeface="Times New Roman"/>
              <a:cs typeface="Times New Roman"/>
            </a:endParaRPr>
          </a:p>
          <a:p>
            <a:pPr marL="297815">
              <a:lnSpc>
                <a:spcPct val="100000"/>
              </a:lnSpc>
              <a:spcBef>
                <a:spcPts val="450"/>
              </a:spcBef>
            </a:pPr>
            <a:r>
              <a:rPr sz="1250" spc="420" dirty="0">
                <a:solidFill>
                  <a:srgbClr val="312A34"/>
                </a:solidFill>
                <a:latin typeface="Arial"/>
                <a:cs typeface="Arial"/>
              </a:rPr>
              <a:t>1 </a:t>
            </a:r>
            <a:r>
              <a:rPr sz="1250" spc="-20" dirty="0">
                <a:solidFill>
                  <a:srgbClr val="312A34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312A34"/>
                </a:solidFill>
                <a:latin typeface="Times New Roman"/>
                <a:cs typeface="Times New Roman"/>
              </a:rPr>
              <a:t>erenc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37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1800" spc="45" dirty="0">
                <a:solidFill>
                  <a:srgbClr val="312A34"/>
                </a:solidFill>
                <a:latin typeface="Times New Roman"/>
                <a:cs typeface="Times New Roman"/>
              </a:rPr>
              <a:t>more</a:t>
            </a:r>
            <a:r>
              <a:rPr sz="1800" spc="-2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13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1800" spc="-3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312A34"/>
                </a:solidFill>
                <a:latin typeface="Times New Roman"/>
                <a:cs typeface="Times New Roman"/>
              </a:rPr>
              <a:t>e</a:t>
            </a:r>
            <a:r>
              <a:rPr sz="1800" spc="80" dirty="0">
                <a:solidFill>
                  <a:srgbClr val="312A34"/>
                </a:solidFill>
                <a:latin typeface="Times New Roman"/>
                <a:cs typeface="Times New Roman"/>
              </a:rPr>
              <a:t>ar</a:t>
            </a:r>
            <a:r>
              <a:rPr sz="1800" spc="-4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1800" spc="175" dirty="0">
                <a:solidFill>
                  <a:srgbClr val="312A34"/>
                </a:solidFill>
                <a:latin typeface="Times New Roman"/>
                <a:cs typeface="Times New Roman"/>
              </a:rPr>
              <a:t>y</a:t>
            </a:r>
            <a:r>
              <a:rPr sz="1800" spc="165" dirty="0">
                <a:solidFill>
                  <a:srgbClr val="49444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2041" y="5427588"/>
            <a:ext cx="5461635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ct val="100000"/>
              </a:lnSpc>
            </a:pPr>
            <a:r>
              <a:rPr sz="2800" b="1" spc="145" dirty="0">
                <a:solidFill>
                  <a:srgbClr val="312A34"/>
                </a:solidFill>
                <a:latin typeface="Times New Roman"/>
                <a:cs typeface="Times New Roman"/>
              </a:rPr>
              <a:t>Con</a:t>
            </a:r>
            <a:r>
              <a:rPr sz="2800" b="1" spc="285" dirty="0">
                <a:solidFill>
                  <a:srgbClr val="312A34"/>
                </a:solidFill>
                <a:latin typeface="Times New Roman"/>
                <a:cs typeface="Times New Roman"/>
              </a:rPr>
              <a:t>f</a:t>
            </a:r>
            <a:r>
              <a:rPr sz="2800" b="1" spc="25" dirty="0">
                <a:solidFill>
                  <a:srgbClr val="312A34"/>
                </a:solidFill>
                <a:latin typeface="Times New Roman"/>
                <a:cs typeface="Times New Roman"/>
              </a:rPr>
              <a:t>l</a:t>
            </a:r>
            <a:r>
              <a:rPr sz="2800" b="1" spc="10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2800" b="1" spc="-60" dirty="0">
                <a:solidFill>
                  <a:srgbClr val="312A34"/>
                </a:solidFill>
                <a:latin typeface="Times New Roman"/>
                <a:cs typeface="Times New Roman"/>
              </a:rPr>
              <a:t>c</a:t>
            </a:r>
            <a:r>
              <a:rPr sz="2800" b="1" spc="415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2800" b="1" spc="19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2800" b="1" spc="210" dirty="0">
                <a:solidFill>
                  <a:srgbClr val="312A34"/>
                </a:solidFill>
                <a:latin typeface="Times New Roman"/>
                <a:cs typeface="Times New Roman"/>
              </a:rPr>
              <a:t>o</a:t>
            </a:r>
            <a:r>
              <a:rPr sz="2800" b="1" spc="5" dirty="0">
                <a:solidFill>
                  <a:srgbClr val="312A34"/>
                </a:solidFill>
                <a:latin typeface="Times New Roman"/>
                <a:cs typeface="Times New Roman"/>
              </a:rPr>
              <a:t>f</a:t>
            </a:r>
            <a:r>
              <a:rPr sz="2800" b="1" spc="245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312A34"/>
                </a:solidFill>
                <a:latin typeface="Times New Roman"/>
                <a:cs typeface="Times New Roman"/>
              </a:rPr>
              <a:t>I</a:t>
            </a:r>
            <a:r>
              <a:rPr sz="2800" b="1" spc="50" dirty="0">
                <a:solidFill>
                  <a:srgbClr val="312A34"/>
                </a:solidFill>
                <a:latin typeface="Times New Roman"/>
                <a:cs typeface="Times New Roman"/>
              </a:rPr>
              <a:t>n</a:t>
            </a:r>
            <a:r>
              <a:rPr sz="2800" b="1" spc="229" dirty="0">
                <a:solidFill>
                  <a:srgbClr val="312A34"/>
                </a:solidFill>
                <a:latin typeface="Times New Roman"/>
                <a:cs typeface="Times New Roman"/>
              </a:rPr>
              <a:t>terest</a:t>
            </a:r>
            <a:r>
              <a:rPr sz="2800" b="1" spc="300" dirty="0">
                <a:solidFill>
                  <a:srgbClr val="312A34"/>
                </a:solidFill>
                <a:latin typeface="Times New Roman"/>
                <a:cs typeface="Times New Roman"/>
              </a:rPr>
              <a:t> </a:t>
            </a:r>
            <a:r>
              <a:rPr sz="2800" b="1" spc="55" dirty="0">
                <a:solidFill>
                  <a:srgbClr val="312A34"/>
                </a:solidFill>
                <a:latin typeface="Times New Roman"/>
                <a:cs typeface="Times New Roman"/>
              </a:rPr>
              <a:t>S</a:t>
            </a:r>
            <a:r>
              <a:rPr sz="2800" b="1" spc="210" dirty="0">
                <a:solidFill>
                  <a:srgbClr val="312A34"/>
                </a:solidFill>
                <a:latin typeface="Times New Roman"/>
                <a:cs typeface="Times New Roman"/>
              </a:rPr>
              <a:t>t</a:t>
            </a:r>
            <a:r>
              <a:rPr sz="2800" b="1" spc="235" dirty="0">
                <a:solidFill>
                  <a:srgbClr val="312A34"/>
                </a:solidFill>
                <a:latin typeface="Times New Roman"/>
                <a:cs typeface="Times New Roman"/>
              </a:rPr>
              <a:t>a</a:t>
            </a:r>
            <a:r>
              <a:rPr sz="2800" b="1" spc="270" dirty="0">
                <a:solidFill>
                  <a:srgbClr val="312A34"/>
                </a:solidFill>
                <a:latin typeface="Times New Roman"/>
                <a:cs typeface="Times New Roman"/>
              </a:rPr>
              <a:t>tement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spc="80" dirty="0">
                <a:solidFill>
                  <a:srgbClr val="605964"/>
                </a:solidFill>
                <a:latin typeface="Times New Roman"/>
                <a:cs typeface="Times New Roman"/>
              </a:rPr>
              <a:t>K</a:t>
            </a:r>
            <a:r>
              <a:rPr sz="2000" spc="60" dirty="0">
                <a:solidFill>
                  <a:srgbClr val="605964"/>
                </a:solidFill>
                <a:latin typeface="Times New Roman"/>
                <a:cs typeface="Times New Roman"/>
              </a:rPr>
              <a:t>ent</a:t>
            </a:r>
            <a:r>
              <a:rPr sz="2000" spc="-80" dirty="0">
                <a:solidFill>
                  <a:srgbClr val="605964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49444F"/>
                </a:solidFill>
                <a:latin typeface="Times New Roman"/>
                <a:cs typeface="Times New Roman"/>
              </a:rPr>
              <a:t>H</a:t>
            </a:r>
            <a:r>
              <a:rPr sz="2000" spc="90" dirty="0">
                <a:solidFill>
                  <a:srgbClr val="49444F"/>
                </a:solidFill>
                <a:latin typeface="Times New Roman"/>
                <a:cs typeface="Times New Roman"/>
              </a:rPr>
              <a:t>o</a:t>
            </a:r>
            <a:r>
              <a:rPr sz="2000" spc="-20" dirty="0">
                <a:solidFill>
                  <a:srgbClr val="4B627B"/>
                </a:solidFill>
                <a:latin typeface="Times New Roman"/>
                <a:cs typeface="Times New Roman"/>
              </a:rPr>
              <a:t>l</a:t>
            </a:r>
            <a:r>
              <a:rPr sz="2000" spc="40" dirty="0">
                <a:solidFill>
                  <a:srgbClr val="49444F"/>
                </a:solidFill>
                <a:latin typeface="Times New Roman"/>
                <a:cs typeface="Times New Roman"/>
              </a:rPr>
              <a:t>tor</a:t>
            </a:r>
            <a:r>
              <a:rPr sz="2000" spc="120" dirty="0">
                <a:solidFill>
                  <a:srgbClr val="49444F"/>
                </a:solidFill>
                <a:latin typeface="Times New Roman"/>
                <a:cs typeface="Times New Roman"/>
              </a:rPr>
              <a:t>f</a:t>
            </a:r>
            <a:r>
              <a:rPr sz="2000" spc="105" dirty="0">
                <a:solidFill>
                  <a:srgbClr val="6E7085"/>
                </a:solidFill>
                <a:latin typeface="Times New Roman"/>
                <a:cs typeface="Times New Roman"/>
              </a:rPr>
              <a:t>,</a:t>
            </a:r>
            <a:r>
              <a:rPr sz="2000" spc="-120" dirty="0">
                <a:solidFill>
                  <a:srgbClr val="6E7085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49444F"/>
                </a:solidFill>
                <a:latin typeface="Times New Roman"/>
                <a:cs typeface="Times New Roman"/>
              </a:rPr>
              <a:t>MD</a:t>
            </a:r>
            <a:r>
              <a:rPr sz="2000" spc="75" dirty="0">
                <a:solidFill>
                  <a:srgbClr val="49444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605964"/>
                </a:solidFill>
                <a:latin typeface="Times New Roman"/>
                <a:cs typeface="Times New Roman"/>
              </a:rPr>
              <a:t>d</a:t>
            </a:r>
            <a:r>
              <a:rPr sz="2000" spc="95" dirty="0">
                <a:solidFill>
                  <a:srgbClr val="605964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rgbClr val="605964"/>
                </a:solidFill>
                <a:latin typeface="Times New Roman"/>
                <a:cs typeface="Times New Roman"/>
              </a:rPr>
              <a:t>s</a:t>
            </a:r>
            <a:r>
              <a:rPr sz="2000" spc="45" dirty="0">
                <a:solidFill>
                  <a:srgbClr val="605964"/>
                </a:solidFill>
                <a:latin typeface="Times New Roman"/>
                <a:cs typeface="Times New Roman"/>
              </a:rPr>
              <a:t>clo</a:t>
            </a:r>
            <a:r>
              <a:rPr sz="2000" spc="-45" dirty="0">
                <a:solidFill>
                  <a:srgbClr val="605964"/>
                </a:solidFill>
                <a:latin typeface="Times New Roman"/>
                <a:cs typeface="Times New Roman"/>
              </a:rPr>
              <a:t>s</a:t>
            </a:r>
            <a:r>
              <a:rPr sz="2000" spc="80" dirty="0">
                <a:solidFill>
                  <a:srgbClr val="605964"/>
                </a:solidFill>
                <a:latin typeface="Times New Roman"/>
                <a:cs typeface="Times New Roman"/>
              </a:rPr>
              <a:t>es</a:t>
            </a:r>
            <a:r>
              <a:rPr sz="2000" spc="-85" dirty="0">
                <a:solidFill>
                  <a:srgbClr val="605964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49444F"/>
                </a:solidFill>
                <a:latin typeface="Times New Roman"/>
                <a:cs typeface="Times New Roman"/>
              </a:rPr>
              <a:t>no</a:t>
            </a:r>
            <a:r>
              <a:rPr sz="2000" spc="-15" dirty="0">
                <a:solidFill>
                  <a:srgbClr val="49444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605964"/>
                </a:solidFill>
                <a:latin typeface="Times New Roman"/>
                <a:cs typeface="Times New Roman"/>
              </a:rPr>
              <a:t>conflicts</a:t>
            </a:r>
            <a:r>
              <a:rPr sz="2000" spc="55" dirty="0">
                <a:solidFill>
                  <a:srgbClr val="605964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605964"/>
                </a:solidFill>
                <a:latin typeface="Times New Roman"/>
                <a:cs typeface="Times New Roman"/>
              </a:rPr>
              <a:t>of</a:t>
            </a:r>
            <a:r>
              <a:rPr sz="2000" spc="35" dirty="0">
                <a:solidFill>
                  <a:srgbClr val="605964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605964"/>
                </a:solidFill>
                <a:latin typeface="Times New Roman"/>
                <a:cs typeface="Times New Roman"/>
              </a:rPr>
              <a:t>in</a:t>
            </a:r>
            <a:r>
              <a:rPr sz="2000" spc="-65" dirty="0">
                <a:solidFill>
                  <a:srgbClr val="605964"/>
                </a:solidFill>
                <a:latin typeface="Times New Roman"/>
                <a:cs typeface="Times New Roman"/>
              </a:rPr>
              <a:t>t</a:t>
            </a:r>
            <a:r>
              <a:rPr sz="2000" spc="45" dirty="0">
                <a:solidFill>
                  <a:srgbClr val="605964"/>
                </a:solidFill>
                <a:latin typeface="Times New Roman"/>
                <a:cs typeface="Times New Roman"/>
              </a:rPr>
              <a:t>ere</a:t>
            </a:r>
            <a:r>
              <a:rPr sz="2000" spc="-130" dirty="0">
                <a:solidFill>
                  <a:srgbClr val="605964"/>
                </a:solidFill>
                <a:latin typeface="Times New Roman"/>
                <a:cs typeface="Times New Roman"/>
              </a:rPr>
              <a:t>s</a:t>
            </a:r>
            <a:r>
              <a:rPr sz="2000" spc="540" dirty="0">
                <a:solidFill>
                  <a:srgbClr val="605964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12" rIns="0" bIns="0" rtlCol="0">
            <a:spAutoFit/>
          </a:bodyPr>
          <a:lstStyle/>
          <a:p>
            <a:pPr marL="1033780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Re</a:t>
            </a:r>
            <a:r>
              <a:rPr b="0" u="none" spc="5" dirty="0">
                <a:latin typeface="Arial"/>
                <a:cs typeface="Arial"/>
              </a:rPr>
              <a:t>visi</a:t>
            </a:r>
            <a:r>
              <a:rPr b="0" u="none" dirty="0">
                <a:latin typeface="Arial"/>
                <a:cs typeface="Arial"/>
              </a:rPr>
              <a:t>t</a:t>
            </a:r>
            <a:r>
              <a:rPr b="0" u="none" spc="-10" dirty="0">
                <a:latin typeface="Arial"/>
                <a:cs typeface="Arial"/>
              </a:rPr>
              <a:t>i</a:t>
            </a:r>
            <a:r>
              <a:rPr b="0" u="none" dirty="0">
                <a:latin typeface="Arial"/>
                <a:cs typeface="Arial"/>
              </a:rPr>
              <a:t>ng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the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ＭＳ Ｐゴシック"/>
                <a:cs typeface="ＭＳ Ｐゴシック"/>
              </a:rPr>
              <a:t>“</a:t>
            </a:r>
            <a:r>
              <a:rPr b="0" u="none" dirty="0">
                <a:latin typeface="Arial"/>
                <a:cs typeface="Arial"/>
              </a:rPr>
              <a:t>aff</a:t>
            </a:r>
            <a:r>
              <a:rPr b="0" u="none" spc="5" dirty="0">
                <a:latin typeface="Arial"/>
                <a:cs typeface="Arial"/>
              </a:rPr>
              <a:t>ili</a:t>
            </a:r>
            <a:r>
              <a:rPr b="0" u="none" dirty="0">
                <a:latin typeface="Arial"/>
                <a:cs typeface="Arial"/>
              </a:rPr>
              <a:t>at</a:t>
            </a:r>
            <a:r>
              <a:rPr b="0" u="none" spc="5" dirty="0">
                <a:latin typeface="Arial"/>
                <a:cs typeface="Arial"/>
              </a:rPr>
              <a:t>i</a:t>
            </a:r>
            <a:r>
              <a:rPr b="0" u="none" dirty="0">
                <a:latin typeface="Arial"/>
                <a:cs typeface="Arial"/>
              </a:rPr>
              <a:t>on</a:t>
            </a:r>
            <a:r>
              <a:rPr b="0" u="none" dirty="0">
                <a:latin typeface="ＭＳ Ｐゴシック"/>
                <a:cs typeface="ＭＳ Ｐゴシック"/>
              </a:rPr>
              <a:t>”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1168908"/>
            <a:ext cx="3047987" cy="1472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12" rIns="0" bIns="0" rtlCol="0">
            <a:spAutoFit/>
          </a:bodyPr>
          <a:lstStyle/>
          <a:p>
            <a:pPr marL="1033780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Re</a:t>
            </a:r>
            <a:r>
              <a:rPr b="0" u="none" spc="5" dirty="0">
                <a:latin typeface="Arial"/>
                <a:cs typeface="Arial"/>
              </a:rPr>
              <a:t>visi</a:t>
            </a:r>
            <a:r>
              <a:rPr b="0" u="none" dirty="0">
                <a:latin typeface="Arial"/>
                <a:cs typeface="Arial"/>
              </a:rPr>
              <a:t>t</a:t>
            </a:r>
            <a:r>
              <a:rPr b="0" u="none" spc="-10" dirty="0">
                <a:latin typeface="Arial"/>
                <a:cs typeface="Arial"/>
              </a:rPr>
              <a:t>i</a:t>
            </a:r>
            <a:r>
              <a:rPr b="0" u="none" dirty="0">
                <a:latin typeface="Arial"/>
                <a:cs typeface="Arial"/>
              </a:rPr>
              <a:t>ng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the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ＭＳ Ｐゴシック"/>
                <a:cs typeface="ＭＳ Ｐゴシック"/>
              </a:rPr>
              <a:t>“</a:t>
            </a:r>
            <a:r>
              <a:rPr b="0" u="none" dirty="0">
                <a:latin typeface="Arial"/>
                <a:cs typeface="Arial"/>
              </a:rPr>
              <a:t>aff</a:t>
            </a:r>
            <a:r>
              <a:rPr b="0" u="none" spc="5" dirty="0">
                <a:latin typeface="Arial"/>
                <a:cs typeface="Arial"/>
              </a:rPr>
              <a:t>ili</a:t>
            </a:r>
            <a:r>
              <a:rPr b="0" u="none" dirty="0">
                <a:latin typeface="Arial"/>
                <a:cs typeface="Arial"/>
              </a:rPr>
              <a:t>at</a:t>
            </a:r>
            <a:r>
              <a:rPr b="0" u="none" spc="5" dirty="0">
                <a:latin typeface="Arial"/>
                <a:cs typeface="Arial"/>
              </a:rPr>
              <a:t>i</a:t>
            </a:r>
            <a:r>
              <a:rPr b="0" u="none" dirty="0">
                <a:latin typeface="Arial"/>
                <a:cs typeface="Arial"/>
              </a:rPr>
              <a:t>on</a:t>
            </a:r>
            <a:r>
              <a:rPr b="0" u="none" dirty="0">
                <a:latin typeface="ＭＳ Ｐゴシック"/>
                <a:cs typeface="ＭＳ Ｐゴシック"/>
              </a:rPr>
              <a:t>”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1168908"/>
            <a:ext cx="3047987" cy="1472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52700"/>
            <a:ext cx="9144000" cy="208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4369308"/>
            <a:ext cx="6184391" cy="2488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9660" y="4335779"/>
            <a:ext cx="2336291" cy="2522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2184400">
              <a:lnSpc>
                <a:spcPct val="100000"/>
              </a:lnSpc>
            </a:pPr>
            <a:r>
              <a:rPr b="0" u="none" spc="-5" dirty="0">
                <a:latin typeface="Arial"/>
                <a:cs typeface="Arial"/>
              </a:rPr>
              <a:t>T</a:t>
            </a:r>
            <a:r>
              <a:rPr b="0" u="none" dirty="0">
                <a:latin typeface="Arial"/>
                <a:cs typeface="Arial"/>
              </a:rPr>
              <a:t>a</a:t>
            </a:r>
            <a:r>
              <a:rPr b="0" u="none" spc="-5" dirty="0">
                <a:latin typeface="Arial"/>
                <a:cs typeface="Arial"/>
              </a:rPr>
              <a:t>r</a:t>
            </a:r>
            <a:r>
              <a:rPr b="0" u="none" dirty="0">
                <a:latin typeface="Arial"/>
                <a:cs typeface="Arial"/>
              </a:rPr>
              <a:t>get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Shoot</a:t>
            </a:r>
            <a:r>
              <a:rPr b="0" u="none" spc="5" dirty="0">
                <a:latin typeface="Arial"/>
                <a:cs typeface="Arial"/>
              </a:rPr>
              <a:t>i</a:t>
            </a:r>
            <a:r>
              <a:rPr b="0" u="none" dirty="0">
                <a:latin typeface="Arial"/>
                <a:cs typeface="Arial"/>
              </a:rPr>
              <a:t>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707" rIns="0" bIns="0" rtlCol="0">
            <a:spAutoFit/>
          </a:bodyPr>
          <a:lstStyle/>
          <a:p>
            <a:pPr marL="770255">
              <a:lnSpc>
                <a:spcPct val="100000"/>
              </a:lnSpc>
            </a:pPr>
            <a:r>
              <a:rPr sz="3600" spc="-5" dirty="0"/>
              <a:t>You</a:t>
            </a:r>
            <a:r>
              <a:rPr sz="3600" spc="5" dirty="0"/>
              <a:t> </a:t>
            </a:r>
            <a:r>
              <a:rPr sz="3600" dirty="0"/>
              <a:t>ca</a:t>
            </a:r>
            <a:r>
              <a:rPr sz="3600" spc="-5" dirty="0"/>
              <a:t>n’t</a:t>
            </a:r>
            <a:r>
              <a:rPr sz="3600" dirty="0"/>
              <a:t> </a:t>
            </a:r>
            <a:r>
              <a:rPr sz="3600" spc="-5" dirty="0"/>
              <a:t>be</a:t>
            </a:r>
            <a:r>
              <a:rPr sz="3600" spc="10" dirty="0"/>
              <a:t> </a:t>
            </a:r>
            <a:r>
              <a:rPr sz="3600" dirty="0"/>
              <a:t>t</a:t>
            </a:r>
            <a:r>
              <a:rPr sz="3600" spc="-5" dirty="0"/>
              <a:t>oo</a:t>
            </a:r>
            <a:r>
              <a:rPr sz="3600" spc="5" dirty="0"/>
              <a:t> </a:t>
            </a:r>
            <a:r>
              <a:rPr sz="3600" dirty="0"/>
              <a:t>r</a:t>
            </a:r>
            <a:r>
              <a:rPr sz="3600" spc="-5" dirty="0"/>
              <a:t>i</a:t>
            </a:r>
            <a:r>
              <a:rPr sz="3600" dirty="0"/>
              <a:t>ch</a:t>
            </a:r>
            <a:r>
              <a:rPr sz="3600" spc="-10" dirty="0"/>
              <a:t> </a:t>
            </a:r>
            <a:r>
              <a:rPr sz="3600" spc="-5" dirty="0"/>
              <a:t>or</a:t>
            </a:r>
            <a:r>
              <a:rPr sz="3600" dirty="0"/>
              <a:t> t</a:t>
            </a:r>
            <a:r>
              <a:rPr sz="3600" spc="-5" dirty="0"/>
              <a:t>oo</a:t>
            </a:r>
            <a:r>
              <a:rPr sz="3600" spc="5" dirty="0"/>
              <a:t> </a:t>
            </a:r>
            <a:r>
              <a:rPr sz="3600" spc="-5" dirty="0"/>
              <a:t>low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98212"/>
            <a:ext cx="7744459" cy="365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30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Bl</a:t>
            </a:r>
            <a:r>
              <a:rPr sz="3200" spc="-10" dirty="0">
                <a:latin typeface="Arial"/>
                <a:cs typeface="Arial"/>
              </a:rPr>
              <a:t>oo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p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1</a:t>
            </a:r>
            <a:r>
              <a:rPr sz="3200" dirty="0">
                <a:latin typeface="Arial"/>
                <a:cs typeface="Arial"/>
              </a:rPr>
              <a:t>C,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gh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do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All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ed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 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sk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30289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ge</a:t>
            </a:r>
            <a:r>
              <a:rPr sz="3200" spc="-5" dirty="0">
                <a:latin typeface="Arial"/>
                <a:cs typeface="Arial"/>
              </a:rPr>
              <a:t>tti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ba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k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“</a:t>
            </a:r>
            <a:r>
              <a:rPr sz="3200" spc="-10" dirty="0">
                <a:latin typeface="Arial"/>
                <a:cs typeface="Arial"/>
              </a:rPr>
              <a:t>no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”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 an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9457" rIns="0" bIns="0" rtlCol="0">
            <a:spAutoFit/>
          </a:bodyPr>
          <a:lstStyle/>
          <a:p>
            <a:pPr marL="193675">
              <a:lnSpc>
                <a:spcPct val="100000"/>
              </a:lnSpc>
            </a:pPr>
            <a:r>
              <a:rPr sz="3200" dirty="0"/>
              <a:t>Y</a:t>
            </a:r>
            <a:r>
              <a:rPr sz="3200" spc="-5" dirty="0"/>
              <a:t>o</a:t>
            </a:r>
            <a:r>
              <a:rPr sz="3200" dirty="0"/>
              <a:t>u</a:t>
            </a:r>
            <a:r>
              <a:rPr sz="3200" spc="-20" dirty="0"/>
              <a:t> </a:t>
            </a:r>
            <a:r>
              <a:rPr sz="3200" spc="-10" dirty="0"/>
              <a:t>ca</a:t>
            </a:r>
            <a:r>
              <a:rPr sz="3200" spc="-5" dirty="0"/>
              <a:t>n’</a:t>
            </a:r>
            <a:r>
              <a:rPr sz="3200" dirty="0"/>
              <a:t>t</a:t>
            </a:r>
            <a:r>
              <a:rPr sz="3200" spc="-15" dirty="0"/>
              <a:t> </a:t>
            </a:r>
            <a:r>
              <a:rPr sz="3200" spc="-5" dirty="0"/>
              <a:t>b</a:t>
            </a:r>
            <a:r>
              <a:rPr sz="3200" dirty="0"/>
              <a:t>e</a:t>
            </a:r>
            <a:r>
              <a:rPr sz="3200" spc="-25" dirty="0"/>
              <a:t> </a:t>
            </a:r>
            <a:r>
              <a:rPr sz="3200" dirty="0"/>
              <a:t>t</a:t>
            </a:r>
            <a:r>
              <a:rPr sz="3200" spc="-5" dirty="0"/>
              <a:t>o</a:t>
            </a:r>
            <a:r>
              <a:rPr sz="3200" dirty="0"/>
              <a:t>o</a:t>
            </a:r>
            <a:r>
              <a:rPr sz="3200" spc="-20" dirty="0"/>
              <a:t> </a:t>
            </a:r>
            <a:r>
              <a:rPr sz="3200" dirty="0"/>
              <a:t>r</a:t>
            </a:r>
            <a:r>
              <a:rPr sz="3200" spc="-5" dirty="0"/>
              <a:t>i</a:t>
            </a:r>
            <a:r>
              <a:rPr sz="3200" spc="-10" dirty="0"/>
              <a:t>c</a:t>
            </a:r>
            <a:r>
              <a:rPr sz="3200" dirty="0"/>
              <a:t>h</a:t>
            </a:r>
            <a:r>
              <a:rPr sz="3200" spc="-20" dirty="0"/>
              <a:t> </a:t>
            </a:r>
            <a:r>
              <a:rPr sz="3200" spc="-5" dirty="0"/>
              <a:t>o</a:t>
            </a:r>
            <a:r>
              <a:rPr sz="3200" dirty="0"/>
              <a:t>r</a:t>
            </a:r>
            <a:r>
              <a:rPr sz="3200" spc="-5" dirty="0"/>
              <a:t> </a:t>
            </a:r>
            <a:r>
              <a:rPr sz="3200" dirty="0"/>
              <a:t>t</a:t>
            </a:r>
            <a:r>
              <a:rPr sz="3200" spc="-5" dirty="0"/>
              <a:t>o</a:t>
            </a:r>
            <a:r>
              <a:rPr sz="3200" dirty="0"/>
              <a:t>o</a:t>
            </a:r>
            <a:r>
              <a:rPr sz="3200" spc="-30" dirty="0"/>
              <a:t> </a:t>
            </a:r>
            <a:r>
              <a:rPr sz="3200" spc="-5" dirty="0"/>
              <a:t>lo</a:t>
            </a:r>
            <a:r>
              <a:rPr sz="3200" dirty="0"/>
              <a:t>w:</a:t>
            </a:r>
            <a:r>
              <a:rPr sz="3200" spc="-10" dirty="0"/>
              <a:t> </a:t>
            </a:r>
            <a:r>
              <a:rPr sz="3600" spc="-5" dirty="0"/>
              <a:t>T</a:t>
            </a:r>
            <a:r>
              <a:rPr sz="3600" dirty="0"/>
              <a:t>ar</a:t>
            </a:r>
            <a:r>
              <a:rPr sz="3600" spc="-5" dirty="0"/>
              <a:t>g</a:t>
            </a:r>
            <a:r>
              <a:rPr sz="3600" dirty="0"/>
              <a:t>ets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91539" y="4184269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5726557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30">
                <a:moveTo>
                  <a:pt x="0" y="0"/>
                </a:moveTo>
                <a:lnTo>
                  <a:pt x="1979676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155" marR="213360" indent="-342265">
              <a:lnSpc>
                <a:spcPts val="2810"/>
              </a:lnSpc>
              <a:buChar char="•"/>
              <a:tabLst>
                <a:tab pos="605790" algn="l"/>
              </a:tabLst>
            </a:pPr>
            <a:r>
              <a:rPr u="heavy" spc="5" dirty="0"/>
              <a:t>L</a:t>
            </a:r>
            <a:r>
              <a:rPr u="heavy" spc="-5" dirty="0"/>
              <a:t>i</a:t>
            </a:r>
            <a:r>
              <a:rPr u="heavy" spc="5" dirty="0"/>
              <a:t>p</a:t>
            </a:r>
            <a:r>
              <a:rPr u="heavy" spc="-5" dirty="0"/>
              <a:t>i</a:t>
            </a:r>
            <a:r>
              <a:rPr u="heavy" spc="5" dirty="0"/>
              <a:t>d</a:t>
            </a:r>
            <a:r>
              <a:rPr u="heavy" dirty="0"/>
              <a:t>s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spc="5" dirty="0"/>
              <a:t>s</a:t>
            </a:r>
            <a:r>
              <a:rPr spc="-5" dirty="0"/>
              <a:t>t</a:t>
            </a:r>
            <a:r>
              <a:rPr spc="5" dirty="0"/>
              <a:t>ud</a:t>
            </a:r>
            <a:r>
              <a:rPr spc="-5" dirty="0"/>
              <a:t>i</a:t>
            </a:r>
            <a:r>
              <a:rPr spc="5" dirty="0"/>
              <a:t>e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l</a:t>
            </a:r>
            <a:r>
              <a:rPr spc="5" dirty="0"/>
              <a:t>oo</a:t>
            </a:r>
            <a:r>
              <a:rPr dirty="0"/>
              <a:t>k</a:t>
            </a:r>
            <a:r>
              <a:rPr spc="-10" dirty="0"/>
              <a:t> 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 ge</a:t>
            </a:r>
            <a:r>
              <a:rPr spc="-5" dirty="0"/>
              <a:t>tti</a:t>
            </a:r>
            <a:r>
              <a:rPr spc="5" dirty="0"/>
              <a:t>n</a:t>
            </a:r>
            <a:r>
              <a:rPr dirty="0"/>
              <a:t>g </a:t>
            </a:r>
            <a:r>
              <a:rPr spc="5" dirty="0"/>
              <a:t>pa</a:t>
            </a:r>
            <a:r>
              <a:rPr spc="-5" dirty="0"/>
              <a:t>ti</a:t>
            </a:r>
            <a:r>
              <a:rPr spc="5" dirty="0"/>
              <a:t>en</a:t>
            </a:r>
            <a:r>
              <a:rPr spc="-5" dirty="0"/>
              <a:t>t</a:t>
            </a:r>
            <a:r>
              <a:rPr dirty="0"/>
              <a:t>s </a:t>
            </a:r>
            <a:r>
              <a:rPr spc="-5" dirty="0"/>
              <a:t>t</a:t>
            </a:r>
            <a:r>
              <a:rPr dirty="0"/>
              <a:t>o</a:t>
            </a:r>
            <a:r>
              <a:rPr spc="10" dirty="0"/>
              <a:t> </a:t>
            </a:r>
            <a:r>
              <a:rPr spc="5" dirty="0"/>
              <a:t>d</a:t>
            </a:r>
            <a:r>
              <a:rPr spc="-5" dirty="0"/>
              <a:t>iff</a:t>
            </a:r>
            <a:r>
              <a:rPr spc="5" dirty="0"/>
              <a:t>e</a:t>
            </a:r>
            <a:r>
              <a:rPr spc="-5" dirty="0"/>
              <a:t>r</a:t>
            </a:r>
            <a:r>
              <a:rPr spc="5" dirty="0"/>
              <a:t>ent </a:t>
            </a:r>
            <a:r>
              <a:rPr spc="-5" dirty="0"/>
              <a:t>li</a:t>
            </a:r>
            <a:r>
              <a:rPr dirty="0"/>
              <a:t>p</a:t>
            </a:r>
            <a:r>
              <a:rPr spc="-5" dirty="0"/>
              <a:t>i</a:t>
            </a:r>
            <a:r>
              <a:rPr dirty="0"/>
              <a:t>d </a:t>
            </a:r>
            <a:r>
              <a:rPr spc="-5" dirty="0"/>
              <a:t>l</a:t>
            </a:r>
            <a:r>
              <a:rPr dirty="0"/>
              <a:t>e</a:t>
            </a:r>
            <a:r>
              <a:rPr spc="5" dirty="0"/>
              <a:t>v</a:t>
            </a:r>
            <a:r>
              <a:rPr dirty="0"/>
              <a:t>e</a:t>
            </a:r>
            <a:r>
              <a:rPr spc="-5" dirty="0"/>
              <a:t>ls</a:t>
            </a:r>
          </a:p>
          <a:p>
            <a:pPr marL="250190"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605790" indent="-342900">
              <a:lnSpc>
                <a:spcPct val="100000"/>
              </a:lnSpc>
              <a:buChar char="•"/>
              <a:tabLst>
                <a:tab pos="605790" algn="l"/>
              </a:tabLst>
            </a:pPr>
            <a:r>
              <a:rPr u="heavy" dirty="0"/>
              <a:t>BP</a:t>
            </a:r>
            <a:r>
              <a:rPr sz="2550" spc="15" baseline="26143" dirty="0"/>
              <a:t>1</a:t>
            </a:r>
            <a:r>
              <a:rPr sz="2600" dirty="0"/>
              <a:t>:</a:t>
            </a:r>
            <a:r>
              <a:rPr sz="2600" spc="5" dirty="0"/>
              <a:t> </a:t>
            </a:r>
            <a:r>
              <a:rPr sz="2600" dirty="0"/>
              <a:t>E</a:t>
            </a:r>
            <a:r>
              <a:rPr sz="2600" spc="5" dirty="0"/>
              <a:t>v</a:t>
            </a:r>
            <a:r>
              <a:rPr sz="2600" spc="-5" dirty="0"/>
              <a:t>i</a:t>
            </a:r>
            <a:r>
              <a:rPr sz="2600" spc="5" dirty="0"/>
              <a:t>denc</a:t>
            </a:r>
            <a:r>
              <a:rPr sz="2600" dirty="0"/>
              <a:t>e</a:t>
            </a:r>
            <a:r>
              <a:rPr sz="2600" spc="-25" dirty="0"/>
              <a:t> </a:t>
            </a:r>
            <a:r>
              <a:rPr sz="2600" spc="-5" dirty="0"/>
              <a:t>f</a:t>
            </a:r>
            <a:r>
              <a:rPr sz="2600" spc="5" dirty="0"/>
              <a:t>o</a:t>
            </a:r>
            <a:r>
              <a:rPr sz="2600" dirty="0"/>
              <a:t>r</a:t>
            </a:r>
            <a:r>
              <a:rPr sz="2600" spc="-10" dirty="0"/>
              <a:t> </a:t>
            </a:r>
            <a:r>
              <a:rPr sz="2600" spc="5" dirty="0"/>
              <a:t>130</a:t>
            </a:r>
            <a:r>
              <a:rPr sz="2600" spc="-5" dirty="0"/>
              <a:t>/</a:t>
            </a:r>
            <a:r>
              <a:rPr sz="2600" spc="5" dirty="0"/>
              <a:t>8</a:t>
            </a:r>
            <a:r>
              <a:rPr sz="2600" dirty="0"/>
              <a:t>0 </a:t>
            </a:r>
            <a:r>
              <a:rPr sz="2600" spc="-5" dirty="0"/>
              <a:t>i</a:t>
            </a:r>
            <a:r>
              <a:rPr sz="2600" dirty="0"/>
              <a:t>s </a:t>
            </a:r>
            <a:r>
              <a:rPr sz="2600" spc="-5" dirty="0"/>
              <a:t>i</a:t>
            </a:r>
            <a:r>
              <a:rPr sz="2600" spc="5" dirty="0"/>
              <a:t>ncons</a:t>
            </a:r>
            <a:r>
              <a:rPr sz="2600" spc="-5" dirty="0"/>
              <a:t>i</a:t>
            </a:r>
            <a:r>
              <a:rPr sz="2600" spc="5" dirty="0"/>
              <a:t>s</a:t>
            </a:r>
            <a:r>
              <a:rPr sz="2600" spc="-5" dirty="0"/>
              <a:t>t</a:t>
            </a:r>
            <a:r>
              <a:rPr sz="2600" spc="5" dirty="0"/>
              <a:t>en</a:t>
            </a:r>
            <a:r>
              <a:rPr sz="2600" spc="-5" dirty="0"/>
              <a:t>t</a:t>
            </a:r>
            <a:r>
              <a:rPr sz="2600" dirty="0"/>
              <a:t>,</a:t>
            </a:r>
            <a:endParaRPr sz="2600"/>
          </a:p>
          <a:p>
            <a:pPr marL="1006475" lvl="1" indent="-286385">
              <a:lnSpc>
                <a:spcPct val="100000"/>
              </a:lnSpc>
              <a:spcBef>
                <a:spcPts val="295"/>
              </a:spcBef>
              <a:buChar char="–"/>
              <a:tabLst>
                <a:tab pos="1007110" algn="l"/>
              </a:tabLst>
            </a:pP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diabe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CVD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50190" lvl="1">
              <a:lnSpc>
                <a:spcPct val="100000"/>
              </a:lnSpc>
              <a:spcBef>
                <a:spcPts val="22"/>
              </a:spcBef>
              <a:buFont typeface="Arial"/>
              <a:buChar char="–"/>
            </a:pPr>
            <a:endParaRPr sz="3000">
              <a:latin typeface="Times New Roman"/>
              <a:cs typeface="Times New Roman"/>
            </a:endParaRPr>
          </a:p>
          <a:p>
            <a:pPr marL="605790" indent="-342900">
              <a:lnSpc>
                <a:spcPct val="100000"/>
              </a:lnSpc>
              <a:buChar char="•"/>
              <a:tabLst>
                <a:tab pos="605790" algn="l"/>
              </a:tabLst>
            </a:pPr>
            <a:r>
              <a:rPr dirty="0"/>
              <a:t>A1C</a:t>
            </a:r>
            <a:r>
              <a:rPr sz="2550" spc="15" baseline="26143" dirty="0"/>
              <a:t>2</a:t>
            </a:r>
            <a:r>
              <a:rPr sz="2600" dirty="0"/>
              <a:t>:</a:t>
            </a:r>
            <a:r>
              <a:rPr sz="2600" spc="-10" dirty="0"/>
              <a:t> </a:t>
            </a:r>
            <a:r>
              <a:rPr sz="2600" dirty="0"/>
              <a:t>B</a:t>
            </a:r>
            <a:r>
              <a:rPr sz="2600" spc="5" dirty="0"/>
              <a:t>es</a:t>
            </a:r>
            <a:r>
              <a:rPr sz="2600" dirty="0"/>
              <a:t>t</a:t>
            </a:r>
            <a:r>
              <a:rPr sz="2600" spc="-10" dirty="0"/>
              <a:t> </a:t>
            </a:r>
            <a:r>
              <a:rPr sz="2600" spc="5" dirty="0"/>
              <a:t>cas</a:t>
            </a:r>
            <a:r>
              <a:rPr sz="2600" dirty="0"/>
              <a:t>e</a:t>
            </a:r>
            <a:r>
              <a:rPr sz="2600" spc="-25" dirty="0"/>
              <a:t> </a:t>
            </a:r>
            <a:r>
              <a:rPr sz="2600" spc="5" dirty="0"/>
              <a:t>10</a:t>
            </a:r>
            <a:r>
              <a:rPr sz="2600" spc="-10" dirty="0"/>
              <a:t>-</a:t>
            </a:r>
            <a:r>
              <a:rPr sz="2600" dirty="0">
                <a:latin typeface="Arial"/>
                <a:cs typeface="Arial"/>
              </a:rPr>
              <a:t>15%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↓ CVD,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</a:t>
            </a:r>
            <a:endParaRPr sz="2600">
              <a:latin typeface="Arial"/>
              <a:cs typeface="Arial"/>
            </a:endParaRPr>
          </a:p>
          <a:p>
            <a:pPr marL="1006475" lvl="1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1007110" algn="l"/>
              </a:tabLst>
            </a:pP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ggre</a:t>
            </a:r>
            <a:r>
              <a:rPr sz="2200" dirty="0">
                <a:latin typeface="Arial"/>
                <a:cs typeface="Arial"/>
              </a:rPr>
              <a:t>ss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redu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tion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↑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ortality</a:t>
            </a:r>
            <a:endParaRPr sz="2200">
              <a:latin typeface="Arial"/>
              <a:cs typeface="Arial"/>
            </a:endParaRPr>
          </a:p>
          <a:p>
            <a:pPr marL="1006475" lvl="1" indent="-286385">
              <a:lnSpc>
                <a:spcPct val="100000"/>
              </a:lnSpc>
              <a:spcBef>
                <a:spcPts val="260"/>
              </a:spcBef>
              <a:buChar char="–"/>
              <a:tabLst>
                <a:tab pos="1007110" algn="l"/>
              </a:tabLst>
            </a:pPr>
            <a:r>
              <a:rPr sz="2200" spc="-5" dirty="0">
                <a:latin typeface="Arial"/>
                <a:cs typeface="Arial"/>
              </a:rPr>
              <a:t>For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ere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-5" dirty="0">
                <a:latin typeface="Arial"/>
                <a:cs typeface="Arial"/>
              </a:rPr>
              <a:t>pogl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ia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NNH</a:t>
            </a:r>
            <a:r>
              <a:rPr sz="2200" spc="-5" dirty="0">
                <a:latin typeface="Arial"/>
                <a:cs typeface="Arial"/>
              </a:rPr>
              <a:t>=15-52.</a:t>
            </a:r>
            <a:endParaRPr sz="2200">
              <a:latin typeface="Arial"/>
              <a:cs typeface="Arial"/>
            </a:endParaRPr>
          </a:p>
          <a:p>
            <a:pPr marL="250190" lvl="1">
              <a:lnSpc>
                <a:spcPct val="100000"/>
              </a:lnSpc>
              <a:spcBef>
                <a:spcPts val="49"/>
              </a:spcBef>
              <a:buFont typeface="Arial"/>
              <a:buChar char="–"/>
            </a:pPr>
            <a:endParaRPr sz="2750">
              <a:latin typeface="Times New Roman"/>
              <a:cs typeface="Times New Roman"/>
            </a:endParaRPr>
          </a:p>
          <a:p>
            <a:pPr marL="605790" indent="-342900">
              <a:lnSpc>
                <a:spcPct val="100000"/>
              </a:lnSpc>
              <a:buChar char="•"/>
              <a:tabLst>
                <a:tab pos="605790" algn="l"/>
              </a:tabLst>
            </a:pPr>
            <a:r>
              <a:rPr dirty="0"/>
              <a:t>R</a:t>
            </a:r>
            <a:r>
              <a:rPr spc="5" dirty="0"/>
              <a:t>a</a:t>
            </a:r>
            <a:r>
              <a:rPr spc="-5" dirty="0"/>
              <a:t>t</a:t>
            </a:r>
            <a:r>
              <a:rPr dirty="0"/>
              <a:t>e C</a:t>
            </a:r>
            <a:r>
              <a:rPr spc="5" dirty="0"/>
              <a:t>on</a:t>
            </a:r>
            <a:r>
              <a:rPr spc="-5" dirty="0"/>
              <a:t>tr</a:t>
            </a:r>
            <a:r>
              <a:rPr spc="5" dirty="0"/>
              <a:t>o</a:t>
            </a:r>
            <a:r>
              <a:rPr spc="-10" dirty="0"/>
              <a:t>l</a:t>
            </a:r>
            <a:r>
              <a:rPr sz="2550" spc="15" baseline="26143" dirty="0"/>
              <a:t>3</a:t>
            </a:r>
            <a:r>
              <a:rPr sz="2600" dirty="0"/>
              <a:t>:</a:t>
            </a:r>
            <a:r>
              <a:rPr sz="2600" spc="-10" dirty="0"/>
              <a:t> </a:t>
            </a:r>
            <a:r>
              <a:rPr sz="2600" dirty="0"/>
              <a:t>No</a:t>
            </a:r>
            <a:r>
              <a:rPr sz="2600" spc="-10" dirty="0"/>
              <a:t> </a:t>
            </a:r>
            <a:r>
              <a:rPr sz="2600" spc="5" dirty="0"/>
              <a:t>d</a:t>
            </a:r>
            <a:r>
              <a:rPr sz="2600" spc="-5" dirty="0"/>
              <a:t>iff</a:t>
            </a:r>
            <a:r>
              <a:rPr sz="2600" spc="5" dirty="0"/>
              <a:t>e</a:t>
            </a:r>
            <a:r>
              <a:rPr sz="2600" spc="-5" dirty="0"/>
              <a:t>r</a:t>
            </a:r>
            <a:r>
              <a:rPr sz="2600" spc="5" dirty="0"/>
              <a:t>enc</a:t>
            </a:r>
            <a:r>
              <a:rPr sz="2600" dirty="0"/>
              <a:t>e </a:t>
            </a:r>
            <a:r>
              <a:rPr sz="2600" spc="-5" dirty="0"/>
              <a:t>i</a:t>
            </a:r>
            <a:r>
              <a:rPr sz="2600" dirty="0"/>
              <a:t>f</a:t>
            </a:r>
            <a:r>
              <a:rPr sz="2600" spc="5" dirty="0"/>
              <a:t> </a:t>
            </a:r>
            <a:r>
              <a:rPr sz="2600" dirty="0"/>
              <a:t>&lt;</a:t>
            </a:r>
            <a:r>
              <a:rPr sz="2600" spc="5" dirty="0"/>
              <a:t>8</a:t>
            </a:r>
            <a:r>
              <a:rPr sz="2600" dirty="0"/>
              <a:t>0</a:t>
            </a:r>
            <a:r>
              <a:rPr sz="2600" spc="-10" dirty="0"/>
              <a:t> </a:t>
            </a:r>
            <a:r>
              <a:rPr sz="2600" spc="5" dirty="0"/>
              <a:t>o</a:t>
            </a:r>
            <a:r>
              <a:rPr sz="2600" dirty="0"/>
              <a:t>r</a:t>
            </a:r>
            <a:r>
              <a:rPr sz="2600" spc="-10" dirty="0"/>
              <a:t> </a:t>
            </a:r>
            <a:r>
              <a:rPr sz="2600" dirty="0"/>
              <a:t>&lt;</a:t>
            </a:r>
            <a:r>
              <a:rPr sz="2600" spc="5" dirty="0"/>
              <a:t>11</a:t>
            </a:r>
            <a:r>
              <a:rPr sz="2600" dirty="0"/>
              <a:t>0</a:t>
            </a:r>
            <a:r>
              <a:rPr sz="2600" spc="-10" dirty="0"/>
              <a:t> </a:t>
            </a:r>
            <a:r>
              <a:rPr sz="2600" dirty="0"/>
              <a:t>H</a:t>
            </a:r>
            <a:r>
              <a:rPr sz="2600" spc="5" dirty="0"/>
              <a:t>ea</a:t>
            </a:r>
            <a:r>
              <a:rPr sz="2600" spc="-5" dirty="0"/>
              <a:t>r</a:t>
            </a:r>
            <a:r>
              <a:rPr sz="2600" dirty="0"/>
              <a:t>t</a:t>
            </a:r>
            <a:r>
              <a:rPr sz="2600" spc="-20" dirty="0"/>
              <a:t> </a:t>
            </a:r>
            <a:r>
              <a:rPr sz="2600" dirty="0"/>
              <a:t>R</a:t>
            </a:r>
            <a:r>
              <a:rPr sz="2600" spc="5" dirty="0"/>
              <a:t>a</a:t>
            </a:r>
            <a:r>
              <a:rPr sz="2600" spc="-5" dirty="0"/>
              <a:t>t</a:t>
            </a:r>
            <a:r>
              <a:rPr sz="2600" dirty="0"/>
              <a:t>e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402590" y="6256758"/>
            <a:ext cx="785304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aba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ic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2009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Iss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CD</a:t>
            </a:r>
            <a:r>
              <a:rPr sz="1400" spc="-5" dirty="0">
                <a:latin typeface="Arial"/>
                <a:cs typeface="Arial"/>
              </a:rPr>
              <a:t>004349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Eng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201</a:t>
            </a:r>
            <a:r>
              <a:rPr sz="1400" dirty="0">
                <a:latin typeface="Arial"/>
                <a:cs typeface="Arial"/>
              </a:rPr>
              <a:t>0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 29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362</a:t>
            </a:r>
            <a:r>
              <a:rPr sz="1400" spc="-15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17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spc="5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5</a:t>
            </a:r>
            <a:r>
              <a:rPr sz="1400" spc="-1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15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85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2009</a:t>
            </a:r>
            <a:r>
              <a:rPr sz="1400" dirty="0">
                <a:latin typeface="Arial"/>
                <a:cs typeface="Arial"/>
              </a:rPr>
              <a:t>;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374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525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5" dirty="0">
                <a:latin typeface="Arial"/>
                <a:cs typeface="Arial"/>
              </a:rPr>
              <a:t>33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Eng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2010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spc="-15" dirty="0">
                <a:latin typeface="Arial"/>
                <a:cs typeface="Arial"/>
              </a:rPr>
              <a:t>6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9</a:t>
            </a:r>
            <a:r>
              <a:rPr sz="1400" spc="-15" dirty="0">
                <a:latin typeface="Arial"/>
                <a:cs typeface="Arial"/>
              </a:rPr>
              <a:t>1</a:t>
            </a:r>
            <a:r>
              <a:rPr sz="1400" spc="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9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-10" dirty="0">
                <a:latin typeface="Arial"/>
                <a:cs typeface="Arial"/>
              </a:rPr>
              <a:t>MJ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sz="1400" spc="-110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343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-15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6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</a:t>
            </a:r>
            <a:r>
              <a:rPr sz="1400" dirty="0">
                <a:latin typeface="Arial"/>
                <a:cs typeface="Arial"/>
              </a:rPr>
              <a:t>i: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10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spc="-110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136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-15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16</a:t>
            </a:r>
            <a:r>
              <a:rPr sz="1400" dirty="0">
                <a:latin typeface="Arial"/>
                <a:cs typeface="Arial"/>
              </a:rPr>
              <a:t>9 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 </a:t>
            </a:r>
            <a:r>
              <a:rPr sz="1400" spc="-5" dirty="0">
                <a:latin typeface="Arial"/>
                <a:cs typeface="Arial"/>
              </a:rPr>
              <a:t>Eng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2010</a:t>
            </a:r>
            <a:r>
              <a:rPr sz="1400" spc="5" dirty="0">
                <a:latin typeface="Arial"/>
                <a:cs typeface="Arial"/>
              </a:rPr>
              <a:t>;</a:t>
            </a:r>
            <a:r>
              <a:rPr sz="1400" spc="-5" dirty="0">
                <a:latin typeface="Arial"/>
                <a:cs typeface="Arial"/>
              </a:rPr>
              <a:t>362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3</a:t>
            </a:r>
            <a:r>
              <a:rPr sz="1400" spc="-5" dirty="0">
                <a:latin typeface="Arial"/>
                <a:cs typeface="Arial"/>
              </a:rPr>
              <a:t>63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7</a:t>
            </a:r>
            <a:r>
              <a:rPr sz="1400" spc="-15" dirty="0"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35" y="84692"/>
            <a:ext cx="7186930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</a:pPr>
            <a:r>
              <a:rPr sz="3600" spc="-5" dirty="0"/>
              <a:t>You</a:t>
            </a:r>
            <a:r>
              <a:rPr sz="3600" spc="5" dirty="0"/>
              <a:t> </a:t>
            </a:r>
            <a:r>
              <a:rPr sz="3600" dirty="0"/>
              <a:t>ca</a:t>
            </a:r>
            <a:r>
              <a:rPr sz="3600" spc="-5" dirty="0"/>
              <a:t>n’t</a:t>
            </a:r>
            <a:r>
              <a:rPr sz="3600" dirty="0"/>
              <a:t> </a:t>
            </a:r>
            <a:r>
              <a:rPr sz="3600" spc="-5" dirty="0"/>
              <a:t>be</a:t>
            </a:r>
            <a:r>
              <a:rPr sz="3600" spc="10" dirty="0"/>
              <a:t> </a:t>
            </a:r>
            <a:r>
              <a:rPr sz="3600" dirty="0"/>
              <a:t>t</a:t>
            </a:r>
            <a:r>
              <a:rPr sz="3600" spc="-5" dirty="0"/>
              <a:t>oo</a:t>
            </a:r>
            <a:r>
              <a:rPr sz="3600" spc="5" dirty="0"/>
              <a:t> </a:t>
            </a:r>
            <a:r>
              <a:rPr sz="3600" dirty="0"/>
              <a:t>r</a:t>
            </a:r>
            <a:r>
              <a:rPr sz="3600" spc="-5" dirty="0"/>
              <a:t>i</a:t>
            </a:r>
            <a:r>
              <a:rPr sz="3600" dirty="0"/>
              <a:t>ch</a:t>
            </a:r>
            <a:r>
              <a:rPr sz="3600" spc="-10" dirty="0"/>
              <a:t> </a:t>
            </a:r>
            <a:r>
              <a:rPr sz="3600" spc="-5" dirty="0"/>
              <a:t>or</a:t>
            </a:r>
            <a:r>
              <a:rPr sz="3600" dirty="0"/>
              <a:t> t</a:t>
            </a:r>
            <a:r>
              <a:rPr sz="3600" spc="-5" dirty="0"/>
              <a:t>oo</a:t>
            </a:r>
            <a:r>
              <a:rPr sz="3600" spc="5" dirty="0"/>
              <a:t> </a:t>
            </a:r>
            <a:r>
              <a:rPr sz="3600" spc="-5" dirty="0"/>
              <a:t>low:</a:t>
            </a:r>
            <a:r>
              <a:rPr sz="3600" u="none" spc="-5" dirty="0"/>
              <a:t> </a:t>
            </a:r>
            <a:r>
              <a:rPr sz="3600" dirty="0"/>
              <a:t>H</a:t>
            </a:r>
            <a:r>
              <a:rPr sz="3600" spc="-5" dirty="0"/>
              <a:t>o</a:t>
            </a:r>
            <a:r>
              <a:rPr sz="3600" dirty="0"/>
              <a:t>w ma</a:t>
            </a:r>
            <a:r>
              <a:rPr sz="3600" spc="-5" dirty="0"/>
              <a:t>n</a:t>
            </a:r>
            <a:r>
              <a:rPr sz="3600" dirty="0"/>
              <a:t>y</a:t>
            </a:r>
            <a:r>
              <a:rPr sz="3600" spc="-15" dirty="0"/>
              <a:t> </a:t>
            </a:r>
            <a:r>
              <a:rPr sz="3600" dirty="0"/>
              <a:t>J-c</a:t>
            </a:r>
            <a:r>
              <a:rPr sz="3600" spc="-5" dirty="0"/>
              <a:t>u</a:t>
            </a:r>
            <a:r>
              <a:rPr sz="3600" dirty="0"/>
              <a:t>rves</a:t>
            </a:r>
            <a:r>
              <a:rPr sz="3600" spc="-20" dirty="0"/>
              <a:t> </a:t>
            </a:r>
            <a:r>
              <a:rPr sz="3600" dirty="0"/>
              <a:t>are</a:t>
            </a:r>
            <a:r>
              <a:rPr sz="3600" spc="-20" dirty="0"/>
              <a:t> </a:t>
            </a:r>
            <a:r>
              <a:rPr sz="3600" dirty="0"/>
              <a:t>e</a:t>
            </a:r>
            <a:r>
              <a:rPr sz="3600" spc="-5" dirty="0"/>
              <a:t>nough</a:t>
            </a:r>
            <a:r>
              <a:rPr sz="3600" dirty="0"/>
              <a:t>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4290191"/>
            <a:ext cx="3400043" cy="2544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399"/>
            <a:ext cx="3494531" cy="2971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3704" y="1905000"/>
            <a:ext cx="3110102" cy="3613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0140" y="1598549"/>
            <a:ext cx="62230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A1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7" baseline="24305" dirty="0">
                <a:latin typeface="Calibri"/>
                <a:cs typeface="Calibri"/>
              </a:rPr>
              <a:t>1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3940" y="4417948"/>
            <a:ext cx="156527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7" baseline="24305" dirty="0"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8540" y="1446149"/>
            <a:ext cx="1628139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BMI</a:t>
            </a:r>
            <a:r>
              <a:rPr sz="2400" spc="-7" baseline="24305" dirty="0">
                <a:latin typeface="Calibri"/>
                <a:cs typeface="Calibri"/>
              </a:rPr>
              <a:t>3</a:t>
            </a:r>
            <a:r>
              <a:rPr sz="2400" spc="254" baseline="243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</a:t>
            </a:r>
            <a:r>
              <a:rPr sz="2400" spc="-5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0427" y="6009004"/>
            <a:ext cx="389382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ce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2010;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375: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481–89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yp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2010)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12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290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295 </a:t>
            </a:r>
            <a:r>
              <a:rPr sz="1800" dirty="0">
                <a:latin typeface="Calibri"/>
                <a:cs typeface="Calibri"/>
              </a:rPr>
              <a:t>3)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tr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2010;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58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234</a:t>
            </a:r>
            <a:r>
              <a:rPr sz="1800" dirty="0">
                <a:latin typeface="Calibri"/>
                <a:cs typeface="Calibri"/>
              </a:rPr>
              <a:t>–241.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2700655">
              <a:lnSpc>
                <a:spcPts val="5235"/>
              </a:lnSpc>
            </a:pPr>
            <a:r>
              <a:rPr spc="-10" dirty="0"/>
              <a:t>W</a:t>
            </a:r>
            <a:r>
              <a:rPr spc="-5" dirty="0"/>
              <a:t>h</a:t>
            </a:r>
            <a:r>
              <a:rPr dirty="0"/>
              <a:t>at</a:t>
            </a:r>
            <a:r>
              <a:rPr spc="-5" dirty="0"/>
              <a:t> 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29912"/>
            <a:ext cx="8166734" cy="467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rr</a:t>
            </a:r>
            <a:r>
              <a:rPr sz="3200" spc="-10" dirty="0">
                <a:latin typeface="Arial"/>
                <a:cs typeface="Arial"/>
              </a:rPr>
              <a:t>oga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numbe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ar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nders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dence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erna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fl</a:t>
            </a:r>
            <a:r>
              <a:rPr sz="2800" dirty="0">
                <a:latin typeface="Arial"/>
                <a:cs typeface="Arial"/>
              </a:rPr>
              <a:t>uence</a:t>
            </a:r>
            <a:endParaRPr sz="2800">
              <a:latin typeface="Arial"/>
              <a:cs typeface="Arial"/>
            </a:endParaRPr>
          </a:p>
          <a:p>
            <a:pPr marL="355600" marR="873125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CP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me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ll</a:t>
            </a:r>
            <a:r>
              <a:rPr sz="3200" spc="-10" dirty="0">
                <a:latin typeface="Arial"/>
                <a:cs typeface="Arial"/>
              </a:rPr>
              <a:t>eg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5" dirty="0">
                <a:latin typeface="Arial"/>
                <a:cs typeface="Arial"/>
              </a:rPr>
              <a:t>ys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)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EM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H,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5" dirty="0">
                <a:latin typeface="Arial"/>
                <a:cs typeface="Arial"/>
              </a:rPr>
              <a:t> &amp;,…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ema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ep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474" y="389648"/>
            <a:ext cx="356870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9259">
              <a:lnSpc>
                <a:spcPct val="100000"/>
              </a:lnSpc>
            </a:pPr>
            <a:r>
              <a:rPr sz="2900" dirty="0"/>
              <a:t>A </a:t>
            </a:r>
            <a:r>
              <a:rPr sz="2900" spc="5" dirty="0"/>
              <a:t>Me</a:t>
            </a:r>
            <a:r>
              <a:rPr sz="2900" dirty="0"/>
              <a:t>d</a:t>
            </a:r>
            <a:r>
              <a:rPr sz="2900" spc="-5" dirty="0"/>
              <a:t>i</a:t>
            </a:r>
            <a:r>
              <a:rPr sz="2900" spc="5" dirty="0"/>
              <a:t>c</a:t>
            </a:r>
            <a:r>
              <a:rPr sz="2900" spc="-10" dirty="0"/>
              <a:t>a</a:t>
            </a:r>
            <a:r>
              <a:rPr sz="2900" dirty="0"/>
              <a:t>l</a:t>
            </a:r>
            <a:r>
              <a:rPr sz="2900" spc="-45" dirty="0"/>
              <a:t> </a:t>
            </a:r>
            <a:r>
              <a:rPr sz="2900" dirty="0"/>
              <a:t>T</a:t>
            </a:r>
            <a:r>
              <a:rPr sz="2900" spc="5" dirty="0"/>
              <a:t>a</a:t>
            </a:r>
            <a:r>
              <a:rPr sz="2900" spc="-5" dirty="0"/>
              <a:t>l</a:t>
            </a:r>
            <a:r>
              <a:rPr sz="2900" spc="5" dirty="0"/>
              <a:t>e:</a:t>
            </a:r>
            <a:r>
              <a:rPr sz="2900" u="none" spc="5" dirty="0"/>
              <a:t> </a:t>
            </a:r>
            <a:r>
              <a:rPr sz="2900" dirty="0"/>
              <a:t>The</a:t>
            </a:r>
            <a:r>
              <a:rPr sz="2900" spc="-10" dirty="0"/>
              <a:t> </a:t>
            </a:r>
            <a:r>
              <a:rPr sz="2900" spc="-5" dirty="0"/>
              <a:t>S</a:t>
            </a:r>
            <a:r>
              <a:rPr sz="2900" dirty="0"/>
              <a:t>u</a:t>
            </a:r>
            <a:r>
              <a:rPr sz="2900" spc="-5" dirty="0"/>
              <a:t>rr</a:t>
            </a:r>
            <a:r>
              <a:rPr sz="2900" dirty="0"/>
              <a:t>og</a:t>
            </a:r>
            <a:r>
              <a:rPr sz="2900" spc="5" dirty="0"/>
              <a:t>at</a:t>
            </a:r>
            <a:r>
              <a:rPr sz="2900" dirty="0"/>
              <a:t>e</a:t>
            </a:r>
            <a:r>
              <a:rPr sz="2900" spc="-35" dirty="0"/>
              <a:t> </a:t>
            </a:r>
            <a:r>
              <a:rPr sz="2900" dirty="0"/>
              <a:t>H</a:t>
            </a:r>
            <a:r>
              <a:rPr sz="2900" spc="5" dirty="0"/>
              <a:t>ea</a:t>
            </a:r>
            <a:r>
              <a:rPr sz="2900" spc="-5" dirty="0"/>
              <a:t>r</a:t>
            </a:r>
            <a:r>
              <a:rPr sz="2900" dirty="0"/>
              <a:t>t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8739" y="1698212"/>
            <a:ext cx="7386955" cy="102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good</a:t>
            </a:r>
            <a:r>
              <a:rPr sz="3200" spc="-5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…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un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dirty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J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sk</a:t>
            </a:r>
            <a:r>
              <a:rPr sz="3200" spc="-10" dirty="0">
                <a:latin typeface="Arial"/>
                <a:cs typeface="Arial"/>
              </a:rPr>
              <a:t>ed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5" dirty="0">
                <a:latin typeface="ＭＳ Ｐゴシック"/>
                <a:cs typeface="ＭＳ Ｐゴシック"/>
              </a:rPr>
              <a:t>“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?</a:t>
            </a:r>
            <a:r>
              <a:rPr sz="3200" dirty="0">
                <a:latin typeface="ＭＳ Ｐゴシック"/>
                <a:cs typeface="ＭＳ Ｐゴシック"/>
              </a:rPr>
              <a:t>”</a:t>
            </a:r>
            <a:endParaRPr sz="32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130" y="267572"/>
            <a:ext cx="6790055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ct val="100000"/>
              </a:lnSpc>
              <a:tabLst>
                <a:tab pos="3727450" algn="l"/>
              </a:tabLst>
            </a:pPr>
            <a:r>
              <a:rPr sz="3600" b="0" u="none" spc="-5" dirty="0">
                <a:latin typeface="Arial"/>
                <a:cs typeface="Arial"/>
              </a:rPr>
              <a:t>T</a:t>
            </a:r>
            <a:r>
              <a:rPr sz="3600" b="0" u="none" dirty="0">
                <a:latin typeface="Arial"/>
                <a:cs typeface="Arial"/>
              </a:rPr>
              <a:t>ools</a:t>
            </a:r>
            <a:r>
              <a:rPr sz="3600" b="0" u="none" spc="-5" dirty="0">
                <a:latin typeface="Arial"/>
                <a:cs typeface="Arial"/>
              </a:rPr>
              <a:t> f</a:t>
            </a:r>
            <a:r>
              <a:rPr sz="3600" b="0" u="none" dirty="0">
                <a:latin typeface="Arial"/>
                <a:cs typeface="Arial"/>
              </a:rPr>
              <a:t>or</a:t>
            </a:r>
            <a:r>
              <a:rPr sz="3600" b="0" u="none" spc="-5" dirty="0">
                <a:latin typeface="Arial"/>
                <a:cs typeface="Arial"/>
              </a:rPr>
              <a:t> P</a:t>
            </a:r>
            <a:r>
              <a:rPr sz="3600" b="0" u="none" dirty="0">
                <a:latin typeface="Arial"/>
                <a:cs typeface="Arial"/>
              </a:rPr>
              <a:t>rac</a:t>
            </a:r>
            <a:r>
              <a:rPr sz="3600" b="0" u="none" spc="-5" dirty="0">
                <a:latin typeface="Arial"/>
                <a:cs typeface="Arial"/>
              </a:rPr>
              <a:t>t</a:t>
            </a:r>
            <a:r>
              <a:rPr sz="3600" b="0" u="none" dirty="0">
                <a:latin typeface="Arial"/>
                <a:cs typeface="Arial"/>
              </a:rPr>
              <a:t>ice	</a:t>
            </a:r>
            <a:r>
              <a:rPr sz="3600" b="0" u="none" spc="-10" dirty="0">
                <a:latin typeface="Arial"/>
                <a:cs typeface="Arial"/>
              </a:rPr>
              <a:t>(</a:t>
            </a:r>
            <a:r>
              <a:rPr sz="3600" b="0" u="heavy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www</a:t>
            </a:r>
            <a:r>
              <a:rPr sz="3600" b="0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</a:t>
            </a:r>
            <a:r>
              <a:rPr sz="3600" b="0" u="heavy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ac</a:t>
            </a:r>
            <a:r>
              <a:rPr sz="3600" b="0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f</a:t>
            </a:r>
            <a:r>
              <a:rPr sz="3600" b="0" u="heavy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p</a:t>
            </a:r>
            <a:r>
              <a:rPr sz="3600" b="0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</a:t>
            </a:r>
            <a:r>
              <a:rPr sz="3600" b="0" u="heavy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ca</a:t>
            </a:r>
            <a:r>
              <a:rPr sz="3600" b="0" u="none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3600" b="0" u="none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0" u="none" spc="-5" dirty="0">
                <a:latin typeface="Arial"/>
                <a:cs typeface="Arial"/>
              </a:rPr>
              <a:t>T</a:t>
            </a:r>
            <a:r>
              <a:rPr sz="3200" b="0" u="none" spc="-10" dirty="0">
                <a:latin typeface="Arial"/>
                <a:cs typeface="Arial"/>
              </a:rPr>
              <a:t>he</a:t>
            </a:r>
            <a:r>
              <a:rPr sz="3200" b="0" u="none" dirty="0">
                <a:latin typeface="Arial"/>
                <a:cs typeface="Arial"/>
              </a:rPr>
              <a:t>r</a:t>
            </a:r>
            <a:r>
              <a:rPr sz="3200" b="0" u="none" spc="-10" dirty="0">
                <a:latin typeface="Arial"/>
                <a:cs typeface="Arial"/>
              </a:rPr>
              <a:t>apeu</a:t>
            </a:r>
            <a:r>
              <a:rPr sz="3200" b="0" u="none" spc="-5" dirty="0">
                <a:latin typeface="Arial"/>
                <a:cs typeface="Arial"/>
              </a:rPr>
              <a:t>ti</a:t>
            </a:r>
            <a:r>
              <a:rPr sz="3200" b="0" u="none" spc="5" dirty="0">
                <a:latin typeface="Arial"/>
                <a:cs typeface="Arial"/>
              </a:rPr>
              <a:t>c</a:t>
            </a:r>
            <a:r>
              <a:rPr sz="3200" b="0" u="none" dirty="0">
                <a:latin typeface="Arial"/>
                <a:cs typeface="Arial"/>
              </a:rPr>
              <a:t>s</a:t>
            </a:r>
            <a:r>
              <a:rPr sz="3200" b="0" u="none" spc="-20" dirty="0">
                <a:latin typeface="Arial"/>
                <a:cs typeface="Arial"/>
              </a:rPr>
              <a:t> </a:t>
            </a:r>
            <a:r>
              <a:rPr sz="3200" b="0" u="none" spc="-5" dirty="0">
                <a:latin typeface="Arial"/>
                <a:cs typeface="Arial"/>
              </a:rPr>
              <a:t>E</a:t>
            </a:r>
            <a:r>
              <a:rPr sz="3200" b="0" u="none" spc="-10" dirty="0">
                <a:latin typeface="Arial"/>
                <a:cs typeface="Arial"/>
              </a:rPr>
              <a:t>du</a:t>
            </a:r>
            <a:r>
              <a:rPr sz="3200" b="0" u="none" spc="5" dirty="0">
                <a:latin typeface="Arial"/>
                <a:cs typeface="Arial"/>
              </a:rPr>
              <a:t>c</a:t>
            </a:r>
            <a:r>
              <a:rPr sz="3200" b="0" u="none" spc="-10" dirty="0">
                <a:latin typeface="Arial"/>
                <a:cs typeface="Arial"/>
              </a:rPr>
              <a:t>a</a:t>
            </a:r>
            <a:r>
              <a:rPr sz="3200" b="0" u="none" spc="-5" dirty="0">
                <a:latin typeface="Arial"/>
                <a:cs typeface="Arial"/>
              </a:rPr>
              <a:t>ti</a:t>
            </a:r>
            <a:r>
              <a:rPr sz="3200" b="0" u="none" spc="-10" dirty="0">
                <a:latin typeface="Arial"/>
                <a:cs typeface="Arial"/>
              </a:rPr>
              <a:t>o</a:t>
            </a:r>
            <a:r>
              <a:rPr sz="3200" b="0" u="none" dirty="0">
                <a:latin typeface="Arial"/>
                <a:cs typeface="Arial"/>
              </a:rPr>
              <a:t>n</a:t>
            </a:r>
            <a:r>
              <a:rPr sz="3200" b="0" u="none" spc="-20" dirty="0">
                <a:latin typeface="Arial"/>
                <a:cs typeface="Arial"/>
              </a:rPr>
              <a:t> </a:t>
            </a:r>
            <a:r>
              <a:rPr sz="3200" b="0" u="none" dirty="0">
                <a:latin typeface="Arial"/>
                <a:cs typeface="Arial"/>
              </a:rPr>
              <a:t>C</a:t>
            </a:r>
            <a:r>
              <a:rPr sz="3200" b="0" u="none" spc="-10" dirty="0">
                <a:latin typeface="Arial"/>
                <a:cs typeface="Arial"/>
              </a:rPr>
              <a:t>o</a:t>
            </a:r>
            <a:r>
              <a:rPr sz="3200" b="0" u="none" spc="-5" dirty="0">
                <a:latin typeface="Arial"/>
                <a:cs typeface="Arial"/>
              </a:rPr>
              <a:t>ll</a:t>
            </a:r>
            <a:r>
              <a:rPr sz="3200" b="0" u="none" spc="-10" dirty="0">
                <a:latin typeface="Arial"/>
                <a:cs typeface="Arial"/>
              </a:rPr>
              <a:t>abo</a:t>
            </a:r>
            <a:r>
              <a:rPr sz="3200" b="0" u="none" dirty="0">
                <a:latin typeface="Arial"/>
                <a:cs typeface="Arial"/>
              </a:rPr>
              <a:t>r</a:t>
            </a:r>
            <a:r>
              <a:rPr sz="3200" b="0" u="none" spc="-10" dirty="0">
                <a:latin typeface="Arial"/>
                <a:cs typeface="Arial"/>
              </a:rPr>
              <a:t>a</a:t>
            </a:r>
            <a:r>
              <a:rPr sz="3200" b="0" u="none" spc="-5" dirty="0">
                <a:latin typeface="Arial"/>
                <a:cs typeface="Arial"/>
              </a:rPr>
              <a:t>ti</a:t>
            </a:r>
            <a:r>
              <a:rPr sz="3200" b="0" u="none" spc="-10" dirty="0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691431"/>
            <a:ext cx="4268470" cy="177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ree</a:t>
            </a:r>
            <a:r>
              <a:rPr sz="2800" spc="-5" dirty="0">
                <a:latin typeface="Arial"/>
                <a:cs typeface="Arial"/>
              </a:rPr>
              <a:t>!)</a:t>
            </a:r>
            <a:endParaRPr sz="2800">
              <a:latin typeface="Arial"/>
              <a:cs typeface="Arial"/>
            </a:endParaRPr>
          </a:p>
          <a:p>
            <a:pPr marL="756285" lvl="1" indent="-3429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Char char="•"/>
              <a:tabLst>
                <a:tab pos="756920" algn="l"/>
              </a:tabLst>
            </a:pPr>
            <a:r>
              <a:rPr sz="20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</a:t>
            </a:r>
            <a:r>
              <a:rPr sz="20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</a:t>
            </a:r>
            <a:r>
              <a:rPr sz="20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</a:t>
            </a:r>
            <a:r>
              <a:rPr sz="20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</a:t>
            </a:r>
            <a:r>
              <a:rPr sz="20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:/</a:t>
            </a:r>
            <a:r>
              <a:rPr sz="20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b</a:t>
            </a:r>
            <a:r>
              <a:rPr sz="20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it</a:t>
            </a:r>
            <a:r>
              <a:rPr sz="20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20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20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y</a:t>
            </a:r>
            <a:r>
              <a:rPr sz="20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u="sng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</a:t>
            </a:r>
            <a:r>
              <a:rPr sz="20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</a:t>
            </a:r>
            <a:r>
              <a:rPr sz="20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gnup</a:t>
            </a:r>
            <a:r>
              <a:rPr sz="20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</a:t>
            </a:r>
            <a:r>
              <a:rPr sz="20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or</a:t>
            </a:r>
            <a:r>
              <a:rPr sz="2000" u="sng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</a:t>
            </a:r>
            <a:r>
              <a:rPr sz="2000" u="sng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</a:t>
            </a:r>
            <a:r>
              <a:rPr sz="2000" u="sng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ugges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eco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740" y="1691431"/>
            <a:ext cx="396811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S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enc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ne 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odcas</a:t>
            </a:r>
            <a:r>
              <a:rPr sz="2800" spc="-5" dirty="0">
                <a:latin typeface="Arial"/>
                <a:cs typeface="Arial"/>
              </a:rPr>
              <a:t>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3671315"/>
            <a:ext cx="2496312" cy="3186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3450335"/>
            <a:ext cx="3048000" cy="3076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17" rIns="0" bIns="0" rtlCol="0">
            <a:spAutoFit/>
          </a:bodyPr>
          <a:lstStyle/>
          <a:p>
            <a:pPr marL="2809240">
              <a:lnSpc>
                <a:spcPct val="100000"/>
              </a:lnSpc>
            </a:pPr>
            <a:r>
              <a:rPr spc="-10" dirty="0"/>
              <a:t>Q</a:t>
            </a:r>
            <a:r>
              <a:rPr spc="-5" dirty="0"/>
              <a:t>u</a:t>
            </a:r>
            <a:r>
              <a:rPr dirty="0"/>
              <a:t>es</a:t>
            </a:r>
            <a:r>
              <a:rPr spc="-5" dirty="0"/>
              <a:t>t</a:t>
            </a:r>
            <a:r>
              <a:rPr dirty="0"/>
              <a:t>i</a:t>
            </a:r>
            <a:r>
              <a:rPr spc="-5" dirty="0"/>
              <a:t>on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523" y="389648"/>
            <a:ext cx="356870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9259">
              <a:lnSpc>
                <a:spcPct val="100000"/>
              </a:lnSpc>
            </a:pPr>
            <a:r>
              <a:rPr sz="2900" dirty="0"/>
              <a:t>A </a:t>
            </a:r>
            <a:r>
              <a:rPr sz="2900" spc="5" dirty="0"/>
              <a:t>Me</a:t>
            </a:r>
            <a:r>
              <a:rPr sz="2900" dirty="0"/>
              <a:t>d</a:t>
            </a:r>
            <a:r>
              <a:rPr sz="2900" spc="-5" dirty="0"/>
              <a:t>i</a:t>
            </a:r>
            <a:r>
              <a:rPr sz="2900" spc="5" dirty="0"/>
              <a:t>c</a:t>
            </a:r>
            <a:r>
              <a:rPr sz="2900" spc="-10" dirty="0"/>
              <a:t>a</a:t>
            </a:r>
            <a:r>
              <a:rPr sz="2900" dirty="0"/>
              <a:t>l</a:t>
            </a:r>
            <a:r>
              <a:rPr sz="2900" spc="-45" dirty="0"/>
              <a:t> </a:t>
            </a:r>
            <a:r>
              <a:rPr sz="2900" dirty="0"/>
              <a:t>T</a:t>
            </a:r>
            <a:r>
              <a:rPr sz="2900" spc="5" dirty="0"/>
              <a:t>a</a:t>
            </a:r>
            <a:r>
              <a:rPr sz="2900" spc="-5" dirty="0"/>
              <a:t>l</a:t>
            </a:r>
            <a:r>
              <a:rPr sz="2900" spc="5" dirty="0"/>
              <a:t>e:</a:t>
            </a:r>
            <a:r>
              <a:rPr sz="2900" u="none" spc="5" dirty="0"/>
              <a:t> </a:t>
            </a:r>
            <a:r>
              <a:rPr sz="2900" dirty="0"/>
              <a:t>The</a:t>
            </a:r>
            <a:r>
              <a:rPr sz="2900" spc="-10" dirty="0"/>
              <a:t> </a:t>
            </a:r>
            <a:r>
              <a:rPr sz="2900" spc="-5" dirty="0"/>
              <a:t>S</a:t>
            </a:r>
            <a:r>
              <a:rPr sz="2900" dirty="0"/>
              <a:t>u</a:t>
            </a:r>
            <a:r>
              <a:rPr sz="2900" spc="-5" dirty="0"/>
              <a:t>rr</a:t>
            </a:r>
            <a:r>
              <a:rPr sz="2900" dirty="0"/>
              <a:t>og</a:t>
            </a:r>
            <a:r>
              <a:rPr sz="2900" spc="5" dirty="0"/>
              <a:t>at</a:t>
            </a:r>
            <a:r>
              <a:rPr sz="2900" dirty="0"/>
              <a:t>e</a:t>
            </a:r>
            <a:r>
              <a:rPr sz="2900" spc="-35" dirty="0"/>
              <a:t> </a:t>
            </a:r>
            <a:r>
              <a:rPr sz="2900" dirty="0"/>
              <a:t>H</a:t>
            </a:r>
            <a:r>
              <a:rPr sz="2900" spc="5" dirty="0"/>
              <a:t>ea</a:t>
            </a:r>
            <a:r>
              <a:rPr sz="2900" spc="-5" dirty="0"/>
              <a:t>r</a:t>
            </a:r>
            <a:r>
              <a:rPr sz="2900" dirty="0"/>
              <a:t>t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07340" y="2168012"/>
            <a:ext cx="8281034" cy="257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95044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Aft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e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sk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10" dirty="0">
                <a:latin typeface="Arial"/>
                <a:cs typeface="Arial"/>
              </a:rPr>
              <a:t>peop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dd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spc="-10" dirty="0">
                <a:latin typeface="Arial"/>
                <a:cs typeface="Arial"/>
              </a:rPr>
              <a:t>he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ga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mag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 po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and no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o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</a:t>
            </a:r>
            <a:r>
              <a:rPr sz="3200" dirty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Aft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1</a:t>
            </a:r>
            <a:r>
              <a:rPr sz="3200" dirty="0">
                <a:latin typeface="Arial"/>
                <a:cs typeface="Arial"/>
              </a:rPr>
              <a:t>0</a:t>
            </a:r>
            <a:r>
              <a:rPr sz="3200" spc="-10" dirty="0">
                <a:latin typeface="Arial"/>
                <a:cs typeface="Arial"/>
              </a:rPr>
              <a:t> mon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65140" y="6286936"/>
            <a:ext cx="3019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JM </a:t>
            </a:r>
            <a:r>
              <a:rPr sz="1800" spc="-10" dirty="0">
                <a:latin typeface="Arial"/>
                <a:cs typeface="Arial"/>
              </a:rPr>
              <a:t>1989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321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406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0397" rIns="0" bIns="0" rtlCol="0">
            <a:spAutoFit/>
          </a:bodyPr>
          <a:lstStyle/>
          <a:p>
            <a:pPr marL="690880">
              <a:lnSpc>
                <a:spcPct val="100000"/>
              </a:lnSpc>
            </a:pPr>
            <a:r>
              <a:rPr sz="3200" dirty="0"/>
              <a:t>A </a:t>
            </a:r>
            <a:r>
              <a:rPr sz="3200" spc="-5" dirty="0"/>
              <a:t>M</a:t>
            </a:r>
            <a:r>
              <a:rPr sz="3200" spc="-10" dirty="0"/>
              <a:t>e</a:t>
            </a:r>
            <a:r>
              <a:rPr sz="3200" spc="-5" dirty="0"/>
              <a:t>di</a:t>
            </a:r>
            <a:r>
              <a:rPr sz="3200" spc="-10" dirty="0"/>
              <a:t>ca</a:t>
            </a:r>
            <a:r>
              <a:rPr sz="3200" dirty="0"/>
              <a:t>l</a:t>
            </a:r>
            <a:r>
              <a:rPr sz="3200" spc="-20" dirty="0"/>
              <a:t> </a:t>
            </a:r>
            <a:r>
              <a:rPr sz="3200" spc="-5" dirty="0"/>
              <a:t>T</a:t>
            </a:r>
            <a:r>
              <a:rPr sz="3200" spc="-10" dirty="0"/>
              <a:t>a</a:t>
            </a:r>
            <a:r>
              <a:rPr sz="3200" spc="-5" dirty="0"/>
              <a:t>l</a:t>
            </a:r>
            <a:r>
              <a:rPr sz="3200" spc="-10" dirty="0"/>
              <a:t>e</a:t>
            </a:r>
            <a:r>
              <a:rPr sz="3200" dirty="0"/>
              <a:t>:</a:t>
            </a:r>
            <a:r>
              <a:rPr sz="3200" spc="-30" dirty="0"/>
              <a:t> </a:t>
            </a:r>
            <a:r>
              <a:rPr sz="3200" spc="-5" dirty="0"/>
              <a:t>Th</a:t>
            </a:r>
            <a:r>
              <a:rPr sz="3200" dirty="0"/>
              <a:t>e</a:t>
            </a:r>
            <a:r>
              <a:rPr sz="3200" spc="-25" dirty="0"/>
              <a:t> </a:t>
            </a:r>
            <a:r>
              <a:rPr sz="3200" dirty="0"/>
              <a:t>S</a:t>
            </a:r>
            <a:r>
              <a:rPr sz="3200" spc="-5" dirty="0"/>
              <a:t>u</a:t>
            </a:r>
            <a:r>
              <a:rPr sz="3200" dirty="0"/>
              <a:t>rr</a:t>
            </a:r>
            <a:r>
              <a:rPr sz="3200" spc="-5" dirty="0"/>
              <a:t>og</a:t>
            </a:r>
            <a:r>
              <a:rPr sz="3200" spc="-10" dirty="0"/>
              <a:t>a</a:t>
            </a:r>
            <a:r>
              <a:rPr sz="3200" dirty="0"/>
              <a:t>te</a:t>
            </a:r>
            <a:r>
              <a:rPr sz="3200" spc="-25" dirty="0"/>
              <a:t> </a:t>
            </a:r>
            <a:r>
              <a:rPr sz="3200" dirty="0"/>
              <a:t>H</a:t>
            </a:r>
            <a:r>
              <a:rPr sz="3200" spc="-10" dirty="0"/>
              <a:t>ea</a:t>
            </a:r>
            <a:r>
              <a:rPr sz="3200" dirty="0"/>
              <a:t>rt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21408" y="1374533"/>
          <a:ext cx="510540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676400"/>
                <a:gridCol w="1524000"/>
              </a:tblGrid>
              <a:tr h="1250950">
                <a:tc>
                  <a:txBody>
                    <a:bodyPr/>
                    <a:lstStyle/>
                    <a:p>
                      <a:endParaRPr sz="3200"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(730)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Y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(725)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936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lity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56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(7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(3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9288">
                <a:tc>
                  <a:txBody>
                    <a:bodyPr/>
                    <a:lstStyle/>
                    <a:p>
                      <a:pPr marL="76835" marR="117475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arrhy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dea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 or card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ac arres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33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(4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565140" y="6286936"/>
            <a:ext cx="3019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JM </a:t>
            </a:r>
            <a:r>
              <a:rPr sz="1800" spc="-10" dirty="0">
                <a:latin typeface="Arial"/>
                <a:cs typeface="Arial"/>
              </a:rPr>
              <a:t>1989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321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):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406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0397" rIns="0" bIns="0" rtlCol="0">
            <a:spAutoFit/>
          </a:bodyPr>
          <a:lstStyle/>
          <a:p>
            <a:pPr marL="690880">
              <a:lnSpc>
                <a:spcPct val="100000"/>
              </a:lnSpc>
            </a:pPr>
            <a:r>
              <a:rPr sz="3200" dirty="0"/>
              <a:t>A </a:t>
            </a:r>
            <a:r>
              <a:rPr sz="3200" spc="-5" dirty="0"/>
              <a:t>M</a:t>
            </a:r>
            <a:r>
              <a:rPr sz="3200" spc="-10" dirty="0"/>
              <a:t>e</a:t>
            </a:r>
            <a:r>
              <a:rPr sz="3200" spc="-5" dirty="0"/>
              <a:t>di</a:t>
            </a:r>
            <a:r>
              <a:rPr sz="3200" spc="-10" dirty="0"/>
              <a:t>ca</a:t>
            </a:r>
            <a:r>
              <a:rPr sz="3200" dirty="0"/>
              <a:t>l</a:t>
            </a:r>
            <a:r>
              <a:rPr sz="3200" spc="-20" dirty="0"/>
              <a:t> </a:t>
            </a:r>
            <a:r>
              <a:rPr sz="3200" spc="-5" dirty="0"/>
              <a:t>T</a:t>
            </a:r>
            <a:r>
              <a:rPr sz="3200" spc="-10" dirty="0"/>
              <a:t>a</a:t>
            </a:r>
            <a:r>
              <a:rPr sz="3200" spc="-5" dirty="0"/>
              <a:t>l</a:t>
            </a:r>
            <a:r>
              <a:rPr sz="3200" spc="-10" dirty="0"/>
              <a:t>e</a:t>
            </a:r>
            <a:r>
              <a:rPr sz="3200" dirty="0"/>
              <a:t>:</a:t>
            </a:r>
            <a:r>
              <a:rPr sz="3200" spc="-30" dirty="0"/>
              <a:t> </a:t>
            </a:r>
            <a:r>
              <a:rPr sz="3200" spc="-5" dirty="0"/>
              <a:t>Th</a:t>
            </a:r>
            <a:r>
              <a:rPr sz="3200" dirty="0"/>
              <a:t>e</a:t>
            </a:r>
            <a:r>
              <a:rPr sz="3200" spc="-25" dirty="0"/>
              <a:t> </a:t>
            </a:r>
            <a:r>
              <a:rPr sz="3200" dirty="0"/>
              <a:t>S</a:t>
            </a:r>
            <a:r>
              <a:rPr sz="3200" spc="-5" dirty="0"/>
              <a:t>u</a:t>
            </a:r>
            <a:r>
              <a:rPr sz="3200" dirty="0"/>
              <a:t>rr</a:t>
            </a:r>
            <a:r>
              <a:rPr sz="3200" spc="-5" dirty="0"/>
              <a:t>og</a:t>
            </a:r>
            <a:r>
              <a:rPr sz="3200" spc="-10" dirty="0"/>
              <a:t>a</a:t>
            </a:r>
            <a:r>
              <a:rPr sz="3200" dirty="0"/>
              <a:t>te</a:t>
            </a:r>
            <a:r>
              <a:rPr sz="3200" spc="-25" dirty="0"/>
              <a:t> </a:t>
            </a:r>
            <a:r>
              <a:rPr sz="3200" dirty="0"/>
              <a:t>H</a:t>
            </a:r>
            <a:r>
              <a:rPr sz="3200" spc="-10" dirty="0"/>
              <a:t>ea</a:t>
            </a:r>
            <a:r>
              <a:rPr sz="3200" dirty="0"/>
              <a:t>rt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4663231"/>
            <a:ext cx="369570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eeded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ar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(k</a:t>
            </a:r>
            <a:r>
              <a:rPr sz="2800" spc="-5" dirty="0">
                <a:latin typeface="Arial"/>
                <a:cs typeface="Arial"/>
              </a:rPr>
              <a:t>ill)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 </a:t>
            </a:r>
            <a:r>
              <a:rPr sz="2800" dirty="0">
                <a:latin typeface="Arial"/>
                <a:cs typeface="Arial"/>
              </a:rPr>
              <a:t>ex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ra pa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21.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24312" y="1585912"/>
          <a:ext cx="510540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676400"/>
                <a:gridCol w="1524000"/>
              </a:tblGrid>
              <a:tr h="1250950"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400" spc="-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tm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ent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(730)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Pla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ebo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(725)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936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lity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56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(7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(3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9288">
                <a:tc>
                  <a:txBody>
                    <a:bodyPr/>
                    <a:lstStyle/>
                    <a:p>
                      <a:pPr marL="76835" marR="117475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arrhy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dea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 or card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ac arres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33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(4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966" y="319085"/>
            <a:ext cx="535813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</a:pPr>
            <a:r>
              <a:rPr sz="4000" spc="-10" dirty="0"/>
              <a:t>Ou</a:t>
            </a:r>
            <a:r>
              <a:rPr sz="4000" spc="-5" dirty="0"/>
              <a:t>t</a:t>
            </a:r>
            <a:r>
              <a:rPr sz="4000" spc="-10" dirty="0"/>
              <a:t>comes:</a:t>
            </a:r>
            <a:r>
              <a:rPr sz="4000" spc="35" dirty="0"/>
              <a:t> </a:t>
            </a:r>
            <a:r>
              <a:rPr sz="4000" spc="-10" dirty="0"/>
              <a:t>Su</a:t>
            </a:r>
            <a:r>
              <a:rPr sz="4000" dirty="0"/>
              <a:t>rr</a:t>
            </a:r>
            <a:r>
              <a:rPr sz="4000" spc="-10" dirty="0"/>
              <a:t>oga</a:t>
            </a:r>
            <a:r>
              <a:rPr sz="4000" spc="-5" dirty="0"/>
              <a:t>t</a:t>
            </a:r>
            <a:r>
              <a:rPr sz="4000" spc="-10" dirty="0"/>
              <a:t>e</a:t>
            </a:r>
            <a:r>
              <a:rPr sz="4000" spc="-5" dirty="0"/>
              <a:t>,</a:t>
            </a:r>
            <a:r>
              <a:rPr sz="4000" u="none" spc="-5" dirty="0"/>
              <a:t> </a:t>
            </a:r>
            <a:r>
              <a:rPr sz="4000" spc="-10" dirty="0"/>
              <a:t>Sub</a:t>
            </a:r>
            <a:r>
              <a:rPr sz="4000" dirty="0"/>
              <a:t>j</a:t>
            </a:r>
            <a:r>
              <a:rPr sz="4000" spc="-10" dirty="0"/>
              <a:t>ec</a:t>
            </a:r>
            <a:r>
              <a:rPr sz="4000" spc="-5" dirty="0"/>
              <a:t>t</a:t>
            </a:r>
            <a:r>
              <a:rPr sz="4000" dirty="0"/>
              <a:t>i</a:t>
            </a:r>
            <a:r>
              <a:rPr sz="4000" spc="-10" dirty="0"/>
              <a:t>ve</a:t>
            </a:r>
            <a:r>
              <a:rPr sz="4000" spc="-5" dirty="0"/>
              <a:t>,</a:t>
            </a:r>
            <a:r>
              <a:rPr sz="4000" spc="10" dirty="0"/>
              <a:t> </a:t>
            </a:r>
            <a:r>
              <a:rPr sz="4000" spc="-10" dirty="0"/>
              <a:t>Ob</a:t>
            </a:r>
            <a:r>
              <a:rPr sz="4000" dirty="0"/>
              <a:t>j</a:t>
            </a:r>
            <a:r>
              <a:rPr sz="4000" spc="-10" dirty="0"/>
              <a:t>ec</a:t>
            </a:r>
            <a:r>
              <a:rPr sz="4000" spc="-5" dirty="0"/>
              <a:t>t</a:t>
            </a:r>
            <a:r>
              <a:rPr sz="4000" dirty="0"/>
              <a:t>i</a:t>
            </a:r>
            <a:r>
              <a:rPr sz="4000" spc="-10" dirty="0"/>
              <a:t>v</a:t>
            </a:r>
            <a:r>
              <a:rPr sz="4000" spc="-5" dirty="0"/>
              <a:t>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883949"/>
            <a:ext cx="8554085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lf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pa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f</a:t>
            </a:r>
            <a:r>
              <a:rPr sz="3200" spc="-10" dirty="0">
                <a:latin typeface="Arial"/>
                <a:cs typeface="Arial"/>
              </a:rPr>
              <a:t>ee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ou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;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rr</a:t>
            </a:r>
            <a:r>
              <a:rPr sz="3200" spc="-10" dirty="0">
                <a:latin typeface="Arial"/>
                <a:cs typeface="Arial"/>
              </a:rPr>
              <a:t>oga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2374</Words>
  <Application>Microsoft Macintosh PowerPoint</Application>
  <PresentationFormat>On-screen Show (4:3)</PresentationFormat>
  <Paragraphs>307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Baffled, Befuddled, and Bemused How not to get fooled again, and again, and ,…</vt:lpstr>
      <vt:lpstr>Faculty/Presenter Disclosure</vt:lpstr>
      <vt:lpstr>Mitigating Potential Bias</vt:lpstr>
      <vt:lpstr>A Medical Tale: The Surrogate Heart</vt:lpstr>
      <vt:lpstr>A Medical Tale: The Surrogate Heart</vt:lpstr>
      <vt:lpstr>A Medical Tale: The Surrogate Heart</vt:lpstr>
      <vt:lpstr>A Medical Tale: The Surrogate Heart</vt:lpstr>
      <vt:lpstr>A Medical Tale: The Surrogate Heart</vt:lpstr>
      <vt:lpstr>Outcomes: Surrogate, Subjective, Objective</vt:lpstr>
      <vt:lpstr>Surrogates: The Never-ending Story</vt:lpstr>
      <vt:lpstr>How Drugs Work?</vt:lpstr>
      <vt:lpstr>PowerPoint Presentation</vt:lpstr>
      <vt:lpstr>WHERE DO SUPPOSITORIES FIT IN?</vt:lpstr>
      <vt:lpstr>We have no real idea why,…</vt:lpstr>
      <vt:lpstr>Understanding Statistics?</vt:lpstr>
      <vt:lpstr>Risk: Relative, Absolute &amp; NNT</vt:lpstr>
      <vt:lpstr>PowerPoint Presentation</vt:lpstr>
      <vt:lpstr>Novel Anti-Coagulants</vt:lpstr>
      <vt:lpstr>Novel Anti-Coagulants</vt:lpstr>
      <vt:lpstr>Novel Anti-Coagulants</vt:lpstr>
      <vt:lpstr>Varenicline &amp; CVD Risk</vt:lpstr>
      <vt:lpstr>Meta-Analysis: Don’t swallow Mystery Meat?</vt:lpstr>
      <vt:lpstr>Diabetes: Apples and Oranges</vt:lpstr>
      <vt:lpstr>Diabetes: Apples and Oranges</vt:lpstr>
      <vt:lpstr>6 tests</vt:lpstr>
      <vt:lpstr>24 tests</vt:lpstr>
      <vt:lpstr>114 tests</vt:lpstr>
      <vt:lpstr>168 tests</vt:lpstr>
      <vt:lpstr>250+ tests</vt:lpstr>
      <vt:lpstr>400+ tests</vt:lpstr>
      <vt:lpstr>Ways of Measuring A Runny Nose</vt:lpstr>
      <vt:lpstr>It’s on a Need to Know Basis</vt:lpstr>
      <vt:lpstr>Understanding Funding Bias</vt:lpstr>
      <vt:lpstr>Even Objective Outcomes are Subjective: Seeing with Rosi-coloured Glasses</vt:lpstr>
      <vt:lpstr>SSRI: Super Selective Release of Information</vt:lpstr>
      <vt:lpstr>SSRI: Super Selective Release of Information</vt:lpstr>
      <vt:lpstr>Other: Selective Publication (&amp; reporting)</vt:lpstr>
      <vt:lpstr>The Bias of “predisposition”</vt:lpstr>
      <vt:lpstr>Publishing with Purpose!</vt:lpstr>
      <vt:lpstr>PowerPoint Presentation</vt:lpstr>
      <vt:lpstr>PowerPoint Presentation</vt:lpstr>
      <vt:lpstr>PowerPoint Presentation</vt:lpstr>
      <vt:lpstr>Revisiting the “affiliation”</vt:lpstr>
      <vt:lpstr>Revisiting the “affiliation”</vt:lpstr>
      <vt:lpstr>Target Shooting</vt:lpstr>
      <vt:lpstr>You can’t be too rich or too low</vt:lpstr>
      <vt:lpstr>You can’t be too rich or too low: Targets</vt:lpstr>
      <vt:lpstr>You can’t be too rich or too low: How many J-curves are enough?</vt:lpstr>
      <vt:lpstr>What to Do</vt:lpstr>
      <vt:lpstr>Tools for Practice (www.acfp.ca ) Therapeutics Education Collaboration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Allan</dc:creator>
  <cp:lastModifiedBy>Karine DeGrace</cp:lastModifiedBy>
  <cp:revision>1</cp:revision>
  <dcterms:created xsi:type="dcterms:W3CDTF">2015-05-07T09:26:53Z</dcterms:created>
  <dcterms:modified xsi:type="dcterms:W3CDTF">2015-05-20T02:52:46Z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2015-05-05T00:00:00Z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2015-05-07T00:00:00Z</vt:filetime>
  </property>
</Properties>
</file>