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2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2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0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7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7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3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8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0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4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6908-23BD-CB4D-AA7E-95B5B544913C}" type="datetimeFigureOut">
              <a:rPr lang="en-US" smtClean="0"/>
              <a:t>15-05-20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9136A-8C21-8F4E-A5FB-8DFD74692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7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smtClean="0"/>
              <a:t>édicale</a:t>
            </a:r>
            <a:r>
              <a:rPr lang="en-US" dirty="0" smtClean="0"/>
              <a:t> du Nouveau-Brunswick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John Whelan, </a:t>
            </a:r>
            <a:r>
              <a:rPr lang="en-US" dirty="0" err="1" smtClean="0"/>
              <a:t>président-élu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45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Société médicale du Nouveau-Brunswick</vt:lpstr>
    </vt:vector>
  </TitlesOfParts>
  <Company>NBCFP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Societé Médicale du Nouveau-Brunswick</dc:title>
  <dc:creator>Karine DeGrace</dc:creator>
  <cp:lastModifiedBy>Karine DeGrace</cp:lastModifiedBy>
  <cp:revision>2</cp:revision>
  <dcterms:created xsi:type="dcterms:W3CDTF">2015-05-20T03:28:24Z</dcterms:created>
  <dcterms:modified xsi:type="dcterms:W3CDTF">2015-05-20T03:30:18Z</dcterms:modified>
</cp:coreProperties>
</file>