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2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9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7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3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7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4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3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4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3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8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1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3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6489-E484-D84E-8567-FD242BC5A5D9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A116A-1EB9-C948-94F9-1866FB52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4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Brunswick Medical Society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John Whelan, President Elect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3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New Brunswick Medical Society</vt:lpstr>
    </vt:vector>
  </TitlesOfParts>
  <Company>NBCFP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Brunswick Medical Society</dc:title>
  <dc:creator>Karine DeGrace</dc:creator>
  <cp:lastModifiedBy>Karine DeGrace</cp:lastModifiedBy>
  <cp:revision>1</cp:revision>
  <dcterms:created xsi:type="dcterms:W3CDTF">2015-05-20T03:26:38Z</dcterms:created>
  <dcterms:modified xsi:type="dcterms:W3CDTF">2015-05-20T03:28:02Z</dcterms:modified>
</cp:coreProperties>
</file>