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4" r:id="rId1"/>
    <p:sldMasterId id="2147483705" r:id="rId2"/>
    <p:sldMasterId id="2147483706" r:id="rId3"/>
  </p:sldMasterIdLst>
  <p:notesMasterIdLst>
    <p:notesMasterId r:id="rId14"/>
  </p:notesMasterIdLst>
  <p:handoutMasterIdLst>
    <p:handoutMasterId r:id="rId15"/>
  </p:handoutMasterIdLst>
  <p:sldIdLst>
    <p:sldId id="360" r:id="rId4"/>
    <p:sldId id="383" r:id="rId5"/>
    <p:sldId id="382" r:id="rId6"/>
    <p:sldId id="372" r:id="rId7"/>
    <p:sldId id="387" r:id="rId8"/>
    <p:sldId id="379" r:id="rId9"/>
    <p:sldId id="389" r:id="rId10"/>
    <p:sldId id="392" r:id="rId11"/>
    <p:sldId id="362" r:id="rId12"/>
    <p:sldId id="381" r:id="rId13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2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2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2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2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2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000" b="1" kern="1200">
        <a:solidFill>
          <a:schemeClr val="tx2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000" b="1" kern="1200">
        <a:solidFill>
          <a:schemeClr val="tx2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000" b="1" kern="1200">
        <a:solidFill>
          <a:schemeClr val="tx2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000" b="1" kern="1200">
        <a:solidFill>
          <a:schemeClr val="tx2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00"/>
    <a:srgbClr val="DA2E70"/>
    <a:srgbClr val="990000"/>
    <a:srgbClr val="D91D53"/>
    <a:srgbClr val="D12567"/>
    <a:srgbClr val="FF822D"/>
    <a:srgbClr val="FF781D"/>
    <a:srgbClr val="FF7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4" autoAdjust="0"/>
    <p:restoredTop sz="85967" autoAdjust="0"/>
  </p:normalViewPr>
  <p:slideViewPr>
    <p:cSldViewPr>
      <p:cViewPr>
        <p:scale>
          <a:sx n="68" d="100"/>
          <a:sy n="68" d="100"/>
        </p:scale>
        <p:origin x="-1860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16" y="52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21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2" y="0"/>
            <a:ext cx="303921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921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2" y="8830627"/>
            <a:ext cx="3039218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79107C1-58DA-4418-BC63-DE0B93BFB1C1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39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921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2" y="0"/>
            <a:ext cx="303921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6108"/>
            <a:ext cx="5140112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921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2" y="8830627"/>
            <a:ext cx="3039218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CB87F8A-1EEE-48CB-90AB-367D68A15794}" type="slidenum">
              <a:rPr lang="en-CA"/>
              <a:pPr>
                <a:defRPr/>
              </a:pPr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0646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dirty="0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CA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44675"/>
            <a:ext cx="3781425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5375" y="1844675"/>
            <a:ext cx="3781425" cy="3960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1928812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634038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28775"/>
            <a:ext cx="37814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3938" y="1628775"/>
            <a:ext cx="3781425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60350"/>
            <a:ext cx="1928813" cy="5545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5634037" cy="5545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anne.Russell\Pictures\Logo Réseau good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022475"/>
            <a:ext cx="914400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Joanne.Russell\Pictures\Logo Réseau good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00" y="5929313"/>
            <a:ext cx="201771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owchart: Connector 7"/>
          <p:cNvSpPr/>
          <p:nvPr/>
        </p:nvSpPr>
        <p:spPr>
          <a:xfrm>
            <a:off x="214313" y="1714500"/>
            <a:ext cx="857250" cy="85725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b="0"/>
          </a:p>
        </p:txBody>
      </p:sp>
      <p:sp>
        <p:nvSpPr>
          <p:cNvPr id="9" name="Flowchart: Connector 8"/>
          <p:cNvSpPr/>
          <p:nvPr/>
        </p:nvSpPr>
        <p:spPr>
          <a:xfrm>
            <a:off x="285750" y="3071813"/>
            <a:ext cx="642938" cy="6429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b="0"/>
          </a:p>
        </p:txBody>
      </p:sp>
      <p:sp>
        <p:nvSpPr>
          <p:cNvPr id="10" name="Flowchart: Connector 9"/>
          <p:cNvSpPr/>
          <p:nvPr/>
        </p:nvSpPr>
        <p:spPr>
          <a:xfrm>
            <a:off x="428625" y="4500563"/>
            <a:ext cx="357188" cy="35718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b="0"/>
          </a:p>
        </p:txBody>
      </p:sp>
      <p:cxnSp>
        <p:nvCxnSpPr>
          <p:cNvPr id="13318" name="Straight Connector 10"/>
          <p:cNvCxnSpPr>
            <a:cxnSpLocks noChangeShapeType="1"/>
          </p:cNvCxnSpPr>
          <p:nvPr/>
        </p:nvCxnSpPr>
        <p:spPr bwMode="auto">
          <a:xfrm rot="5400000">
            <a:off x="-2889250" y="3429000"/>
            <a:ext cx="6858000" cy="0"/>
          </a:xfrm>
          <a:prstGeom prst="lin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12" name="Straight Connector 11"/>
          <p:cNvCxnSpPr/>
          <p:nvPr/>
        </p:nvCxnSpPr>
        <p:spPr>
          <a:xfrm rot="10800000">
            <a:off x="0" y="6381750"/>
            <a:ext cx="67325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33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1844675"/>
            <a:ext cx="77152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065838"/>
            <a:ext cx="9144000" cy="792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Joanne.Russell\Pictures\Logo Réseau good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858000" y="5929313"/>
            <a:ext cx="201771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rot="5400000">
            <a:off x="-2889250" y="3429000"/>
            <a:ext cx="685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n 8"/>
          <p:cNvSpPr/>
          <p:nvPr userDrawn="1"/>
        </p:nvSpPr>
        <p:spPr>
          <a:xfrm>
            <a:off x="250825" y="1557338"/>
            <a:ext cx="576263" cy="642937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b="0"/>
          </a:p>
        </p:txBody>
      </p:sp>
      <p:sp>
        <p:nvSpPr>
          <p:cNvPr id="10" name="Sun 9"/>
          <p:cNvSpPr/>
          <p:nvPr userDrawn="1"/>
        </p:nvSpPr>
        <p:spPr>
          <a:xfrm>
            <a:off x="250825" y="3141663"/>
            <a:ext cx="576263" cy="642937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b="0"/>
          </a:p>
        </p:txBody>
      </p:sp>
      <p:sp>
        <p:nvSpPr>
          <p:cNvPr id="11" name="Sun 10"/>
          <p:cNvSpPr/>
          <p:nvPr userDrawn="1"/>
        </p:nvSpPr>
        <p:spPr>
          <a:xfrm>
            <a:off x="250825" y="4724400"/>
            <a:ext cx="576263" cy="64770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800" b="0"/>
          </a:p>
        </p:txBody>
      </p:sp>
      <p:cxnSp>
        <p:nvCxnSpPr>
          <p:cNvPr id="12" name="Straight Connector 11"/>
          <p:cNvCxnSpPr/>
          <p:nvPr userDrawn="1"/>
        </p:nvCxnSpPr>
        <p:spPr>
          <a:xfrm rot="10800000" flipV="1">
            <a:off x="0" y="6381750"/>
            <a:ext cx="67325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260350"/>
            <a:ext cx="77041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256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1628775"/>
            <a:ext cx="77152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4941888"/>
            <a:ext cx="9144000" cy="7921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a/url?url=https://www.flickr.com/photos/buzzymelibee/8539742484&amp;rct=j&amp;frm=1&amp;q=&amp;esrc=s&amp;sa=U&amp;ved=0CDEQ9QEwDThkahUKEwiN48bonO_GAhVMGZIKHbtqB-U&amp;usg=AFQjCNGi-TkiPrlQwKQWMJZpRDlpwTNC-w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a/url?url=https://www.flickr.com/photos/usdagov/6276704367&amp;rct=j&amp;frm=1&amp;q=&amp;esrc=s&amp;sa=U&amp;ved=0CDEQ9QEwDTgUahUKEwin2fy5ne_GAhURVZIKHS82Auc&amp;usg=AFQjCNFC3AqBtVKFsQV6HXIeHK6cLq4Miw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a/url?url=https://pixabay.com/en/earth-globe-birth-new-arise-661447/&amp;rct=j&amp;frm=1&amp;q=&amp;esrc=s&amp;sa=U&amp;ved=0CCEQ9QEwBWoVChMI07C04Z7vxgIVEguSCh2hLQBO&amp;usg=AFQjCNHKpL4nSkHx3OH4J5BZrYNXDWiA1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url=https://www.flickr.com/photos/rubbermaid/6909788139&amp;rct=j&amp;frm=1&amp;q=&amp;esrc=s&amp;sa=U&amp;ved=0CCcQ9QEwCDhQahUKEwiBzbCvnO_GAhURi5IKHZ6tD20&amp;usg=AFQjCNFYbjLqCiS2EzyirrVniBi9hAWSYg" TargetMode="External"/><Relationship Id="rId2" Type="http://schemas.openxmlformats.org/officeDocument/2006/relationships/hyperlink" Target="http://www.google.ca/url?sa=i&amp;rct=j&amp;q=&amp;esrc=s&amp;source=images&amp;cd=&amp;cad=rja&amp;uact=8&amp;ved=0CAcQjRw&amp;url=http://commons.wikimedia.org/wiki/File:Calin_gratuit_%C3%A0_Notre-Dame_de_Paris.jpg&amp;ei=v3M6VefMJIrQtQXR0IAg&amp;bvm=bv.91427555,d.cWc&amp;psig=AFQjCNH5y6uT7XCgILf8XYyPsvKj1-tFJQ&amp;ust=1429980472713177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url?url=https://en.wikipedia.org/wiki/Fruitarianism&amp;rct=j&amp;frm=1&amp;q=&amp;esrc=s&amp;sa=U&amp;ved=0CC0Q9QEwCzgUahUKEwjOvNGtnu_GAhVXEpIKHWRBCQY&amp;usg=AFQjCNEbM6b6IFIB51IM9oUfCqpNGx6eT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967484"/>
            <a:ext cx="9144000" cy="2923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0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4" y="1967484"/>
            <a:ext cx="5498592" cy="2923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RMEPA 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5181600"/>
            <a:ext cx="2819400" cy="1409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5410200"/>
            <a:ext cx="1524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dirty="0" err="1" smtClean="0">
                <a:latin typeface="Lucida Handwriting" panose="03010101010101010101" pitchFamily="66" charset="0"/>
              </a:rPr>
              <a:t>Join</a:t>
            </a:r>
            <a:r>
              <a:rPr lang="fr-CA" dirty="0" smtClean="0">
                <a:latin typeface="Lucida Handwriting" panose="03010101010101010101" pitchFamily="66" charset="0"/>
              </a:rPr>
              <a:t> us!</a:t>
            </a:r>
            <a:endParaRPr lang="en-CA" dirty="0">
              <a:latin typeface="Lucida Handwriting" panose="030101010101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9486" y="5791199"/>
            <a:ext cx="197031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CA" sz="1800" b="0" dirty="0" smtClean="0">
                <a:latin typeface="+mn-lt"/>
              </a:rPr>
              <a:t>Réseau mieux-être</a:t>
            </a:r>
          </a:p>
          <a:p>
            <a:pPr algn="ctr"/>
            <a:r>
              <a:rPr lang="fr-CA" sz="1800" b="0" dirty="0" smtClean="0">
                <a:latin typeface="+mn-lt"/>
              </a:rPr>
              <a:t>Péninsule acadienne</a:t>
            </a:r>
            <a:endParaRPr lang="en-CA" sz="1800" b="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604250" cy="1143000"/>
          </a:xfrm>
        </p:spPr>
        <p:txBody>
          <a:bodyPr/>
          <a:lstStyle/>
          <a:p>
            <a:r>
              <a:rPr lang="fr-CA" b="1" dirty="0" err="1" smtClean="0">
                <a:solidFill>
                  <a:schemeClr val="accent1"/>
                </a:solidFill>
                <a:latin typeface="Century Gothic" pitchFamily="34" charset="0"/>
                <a:cs typeface="Arial" charset="0"/>
              </a:rPr>
              <a:t>Wellness</a:t>
            </a:r>
            <a:r>
              <a:rPr lang="fr-CA" b="1" dirty="0" smtClean="0">
                <a:solidFill>
                  <a:schemeClr val="accent1"/>
                </a:solidFill>
                <a:latin typeface="Century Gothic" pitchFamily="34" charset="0"/>
                <a:cs typeface="Arial" charset="0"/>
              </a:rPr>
              <a:t> Inspiration Capsule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>
          <a:xfrm>
            <a:off x="539750" y="1676400"/>
            <a:ext cx="8604250" cy="3276600"/>
          </a:xfrm>
          <a:solidFill>
            <a:srgbClr val="00B050"/>
          </a:solidFill>
        </p:spPr>
        <p:txBody>
          <a:bodyPr/>
          <a:lstStyle/>
          <a:p>
            <a:pPr algn="ctr">
              <a:buFont typeface="Arial" charset="0"/>
              <a:buNone/>
            </a:pPr>
            <a:endParaRPr lang="fr-CA" sz="11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r>
              <a:rPr lang="fr-CA" sz="4400" dirty="0" err="1" smtClean="0">
                <a:latin typeface="Century Gothic" pitchFamily="34" charset="0"/>
              </a:rPr>
              <a:t>Presented</a:t>
            </a:r>
            <a:r>
              <a:rPr lang="fr-CA" sz="4400" dirty="0" smtClean="0">
                <a:latin typeface="Century Gothic" pitchFamily="34" charset="0"/>
              </a:rPr>
              <a:t> by</a:t>
            </a:r>
          </a:p>
          <a:p>
            <a:pPr algn="ctr">
              <a:buFont typeface="Arial" charset="0"/>
              <a:buNone/>
            </a:pPr>
            <a:r>
              <a:rPr lang="en-US" sz="4000" b="1" dirty="0" smtClean="0">
                <a:solidFill>
                  <a:srgbClr val="E0E006"/>
                </a:solidFill>
                <a:latin typeface="Century Gothic" pitchFamily="34" charset="0"/>
              </a:rPr>
              <a:t>Nancy Ferguson </a:t>
            </a:r>
            <a:r>
              <a:rPr lang="en-US" sz="4000" b="1" dirty="0" err="1" smtClean="0">
                <a:solidFill>
                  <a:srgbClr val="E0E006"/>
                </a:solidFill>
                <a:latin typeface="Century Gothic" pitchFamily="34" charset="0"/>
              </a:rPr>
              <a:t>Robichaud</a:t>
            </a:r>
            <a:endParaRPr lang="en-US" sz="4000" b="1" dirty="0" smtClean="0">
              <a:solidFill>
                <a:srgbClr val="E0E006"/>
              </a:solidFill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r>
              <a:rPr lang="en-US" sz="2800" dirty="0" smtClean="0">
                <a:latin typeface="Century Gothic" pitchFamily="34" charset="0"/>
              </a:rPr>
              <a:t>Public Health Nurse</a:t>
            </a:r>
            <a:endParaRPr lang="fr-CA" sz="2800" dirty="0" smtClean="0">
              <a:latin typeface="Century Gothic" pitchFamily="34" charset="0"/>
            </a:endParaRPr>
          </a:p>
          <a:p>
            <a:pPr algn="ctr">
              <a:buFont typeface="Arial" charset="0"/>
              <a:buNone/>
            </a:pPr>
            <a:r>
              <a:rPr lang="fr-CA" sz="4000" b="1" dirty="0" err="1" smtClean="0">
                <a:solidFill>
                  <a:srgbClr val="E0E006"/>
                </a:solidFill>
                <a:latin typeface="Century Gothic" pitchFamily="34" charset="0"/>
              </a:rPr>
              <a:t>September</a:t>
            </a:r>
            <a:r>
              <a:rPr lang="fr-CA" sz="4000" b="1" dirty="0" smtClean="0">
                <a:solidFill>
                  <a:srgbClr val="E0E006"/>
                </a:solidFill>
                <a:latin typeface="Century Gothic" pitchFamily="34" charset="0"/>
              </a:rPr>
              <a:t> 2015</a:t>
            </a:r>
            <a:endParaRPr lang="fr-CA" b="1" dirty="0" smtClean="0"/>
          </a:p>
          <a:p>
            <a:pPr algn="ctr">
              <a:buFont typeface="Arial" charset="0"/>
              <a:buNone/>
            </a:pPr>
            <a:endParaRPr lang="fr-CA" sz="4000" dirty="0" smtClean="0">
              <a:latin typeface="Century Gothic" pitchFamily="34" charset="0"/>
            </a:endParaRPr>
          </a:p>
        </p:txBody>
      </p:sp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2555776" y="6165304"/>
            <a:ext cx="6588224" cy="692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0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This capsule is a courtesy of...</a:t>
            </a:r>
            <a:endParaRPr lang="en-CA" sz="10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539750" y="152400"/>
            <a:ext cx="8604250" cy="1143000"/>
          </a:xfrm>
        </p:spPr>
        <p:txBody>
          <a:bodyPr/>
          <a:lstStyle/>
          <a:p>
            <a:r>
              <a:rPr lang="fr-CA" b="1" dirty="0" err="1" smtClean="0">
                <a:solidFill>
                  <a:srgbClr val="0070C0"/>
                </a:solidFill>
                <a:latin typeface="Century Gothic" pitchFamily="34" charset="0"/>
                <a:cs typeface="Arial" charset="0"/>
              </a:rPr>
              <a:t>Wellness</a:t>
            </a:r>
            <a:r>
              <a:rPr lang="fr-CA" b="1" dirty="0" smtClean="0">
                <a:solidFill>
                  <a:srgbClr val="0070C0"/>
                </a:solidFill>
                <a:latin typeface="Century Gothic" pitchFamily="34" charset="0"/>
                <a:cs typeface="Arial" charset="0"/>
              </a:rPr>
              <a:t> Inspiration Capsule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4294967295"/>
          </p:nvPr>
        </p:nvSpPr>
        <p:spPr>
          <a:xfrm>
            <a:off x="552449" y="1219200"/>
            <a:ext cx="8610600" cy="4505297"/>
          </a:xfrm>
          <a:solidFill>
            <a:srgbClr val="00B050"/>
          </a:solidFill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r-CA" sz="4400" b="1" dirty="0" err="1" smtClean="0">
                <a:latin typeface="Century Gothic" pitchFamily="34" charset="0"/>
              </a:rPr>
              <a:t>Environmentally</a:t>
            </a:r>
            <a:r>
              <a:rPr lang="fr-CA" sz="4400" b="1" dirty="0" smtClean="0">
                <a:latin typeface="Century Gothic" pitchFamily="34" charset="0"/>
              </a:rPr>
              <a:t> </a:t>
            </a:r>
            <a:r>
              <a:rPr lang="fr-CA" sz="4400" b="1" dirty="0" err="1" smtClean="0">
                <a:latin typeface="Century Gothic" pitchFamily="34" charset="0"/>
              </a:rPr>
              <a:t>friendly</a:t>
            </a:r>
            <a:r>
              <a:rPr lang="fr-CA" sz="4400" b="1" dirty="0" smtClean="0">
                <a:latin typeface="Century Gothic" pitchFamily="34" charset="0"/>
              </a:rPr>
              <a:t>    lunch box</a:t>
            </a:r>
          </a:p>
        </p:txBody>
      </p:sp>
      <p:pic>
        <p:nvPicPr>
          <p:cNvPr id="7" name="Picture 4" descr="https://encrypted-tbn2.gstatic.com/images?q=tbn:ANd9GcSQDwDIJF-Gu8kQEfWCBjMBbEwFQ8aPEN2l8wAXVoHXRcS-HgRdCqrpo3Z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343" y="2590800"/>
            <a:ext cx="3695700" cy="295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pied de page 1"/>
          <p:cNvSpPr txBox="1">
            <a:spLocks/>
          </p:cNvSpPr>
          <p:nvPr/>
        </p:nvSpPr>
        <p:spPr>
          <a:xfrm>
            <a:off x="2555776" y="6165304"/>
            <a:ext cx="6588224" cy="692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This capsule is a courtesy of...</a:t>
            </a:r>
            <a:endParaRPr lang="en-CA" sz="10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/>
          </p:cNvSpPr>
          <p:nvPr>
            <p:ph type="body" idx="4294967295"/>
          </p:nvPr>
        </p:nvSpPr>
        <p:spPr>
          <a:xfrm>
            <a:off x="899592" y="1143000"/>
            <a:ext cx="7704137" cy="4734396"/>
          </a:xfrm>
        </p:spPr>
        <p:txBody>
          <a:bodyPr/>
          <a:lstStyle/>
          <a:p>
            <a:pPr marL="0" indent="0" eaLnBrk="1" hangingPunct="1">
              <a:buNone/>
            </a:pPr>
            <a:endParaRPr lang="fr-CA" sz="8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indent="0" eaLnBrk="1" hangingPunct="1">
              <a:buNone/>
            </a:pPr>
            <a:r>
              <a:rPr lang="fr-CA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Why</a:t>
            </a:r>
            <a:r>
              <a:rPr lang="fr-CA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</a:p>
          <a:p>
            <a:pPr marL="0" indent="0" eaLnBrk="1" hangingPunct="1">
              <a:buNone/>
            </a:pPr>
            <a:endParaRPr lang="fr-CA" sz="8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fr-CA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 </a:t>
            </a:r>
            <a:r>
              <a:rPr lang="fr-CA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take</a:t>
            </a:r>
            <a:r>
              <a:rPr lang="fr-CA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care of the </a:t>
            </a:r>
            <a:r>
              <a:rPr lang="fr-CA" b="1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planet</a:t>
            </a:r>
            <a:endParaRPr lang="fr-CA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fr-CA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 </a:t>
            </a:r>
            <a:r>
              <a:rPr lang="fr-CA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take</a:t>
            </a:r>
            <a:r>
              <a:rPr lang="fr-CA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care of </a:t>
            </a:r>
            <a:r>
              <a:rPr lang="fr-CA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our</a:t>
            </a:r>
            <a:r>
              <a:rPr lang="fr-CA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CA" b="1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health</a:t>
            </a:r>
            <a:endParaRPr lang="fr-CA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eaLnBrk="1" hangingPunct="1">
              <a:buFontTx/>
              <a:buChar char="-"/>
            </a:pPr>
            <a:r>
              <a:rPr lang="fr-CA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To </a:t>
            </a:r>
            <a:r>
              <a:rPr lang="fr-CA" b="1" dirty="0" err="1" smtClean="0">
                <a:solidFill>
                  <a:srgbClr val="00B050"/>
                </a:solidFill>
                <a:latin typeface="Century Gothic" panose="020B0502020202020204" pitchFamily="34" charset="0"/>
              </a:rPr>
              <a:t>save</a:t>
            </a:r>
            <a:r>
              <a:rPr lang="fr-CA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 money</a:t>
            </a:r>
          </a:p>
        </p:txBody>
      </p:sp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8243887" cy="1143000"/>
          </a:xfrm>
        </p:spPr>
        <p:txBody>
          <a:bodyPr/>
          <a:lstStyle/>
          <a:p>
            <a:pPr eaLnBrk="1" hangingPunct="1"/>
            <a:r>
              <a:rPr lang="fr-CA" b="1" dirty="0" err="1" smtClean="0">
                <a:solidFill>
                  <a:srgbClr val="0070C0"/>
                </a:solidFill>
                <a:latin typeface="Century Gothic" pitchFamily="34" charset="0"/>
              </a:rPr>
              <a:t>Environmentally</a:t>
            </a:r>
            <a:r>
              <a:rPr lang="fr-CA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70C0"/>
                </a:solidFill>
                <a:latin typeface="Century Gothic" pitchFamily="34" charset="0"/>
              </a:rPr>
              <a:t>friendly</a:t>
            </a:r>
            <a:r>
              <a:rPr lang="fr-CA" b="1" dirty="0" smtClean="0">
                <a:solidFill>
                  <a:srgbClr val="0070C0"/>
                </a:solidFill>
                <a:latin typeface="Century Gothic" pitchFamily="34" charset="0"/>
              </a:rPr>
              <a:t> lunch box</a:t>
            </a:r>
          </a:p>
        </p:txBody>
      </p:sp>
      <p:pic>
        <p:nvPicPr>
          <p:cNvPr id="5" name="Picture 6" descr="https://encrypted-tbn0.gstatic.com/images?q=tbn:ANd9GcQWj5e22d-rxH89dgSLt5-Ea-A1g0v1vPob6GNDL8hQjhfSUquoLRYLGyq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58081"/>
            <a:ext cx="3048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encrypted-tbn0.gstatic.com/images?q=tbn:ANd9GcRYFbsQZToA7xHAPJOIBisKS1z9_xXnscjmfuPmKTsPx5hurQmMtLQO_M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821" y="3733800"/>
            <a:ext cx="325514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pied de page 1"/>
          <p:cNvSpPr txBox="1">
            <a:spLocks/>
          </p:cNvSpPr>
          <p:nvPr/>
        </p:nvSpPr>
        <p:spPr>
          <a:xfrm>
            <a:off x="2555776" y="6165304"/>
            <a:ext cx="6588224" cy="692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0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This capsule is a courtesy of...</a:t>
            </a:r>
            <a:endParaRPr lang="en-CA" sz="10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/>
          </p:cNvSpPr>
          <p:nvPr>
            <p:ph type="body" idx="4294967295"/>
          </p:nvPr>
        </p:nvSpPr>
        <p:spPr>
          <a:xfrm>
            <a:off x="1021003" y="1470969"/>
            <a:ext cx="7632700" cy="45370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fr-CA" sz="11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fr-CA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fr-CA" dirty="0" smtClean="0"/>
          </a:p>
        </p:txBody>
      </p:sp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609600" y="228600"/>
            <a:ext cx="8243887" cy="1143000"/>
          </a:xfrm>
        </p:spPr>
        <p:txBody>
          <a:bodyPr/>
          <a:lstStyle/>
          <a:p>
            <a:pPr eaLnBrk="1" hangingPunct="1"/>
            <a:r>
              <a:rPr lang="fr-CA" b="1" dirty="0" err="1" smtClean="0">
                <a:solidFill>
                  <a:srgbClr val="0070C0"/>
                </a:solidFill>
                <a:latin typeface="Century Gothic" pitchFamily="34" charset="0"/>
              </a:rPr>
              <a:t>Environmentally</a:t>
            </a:r>
            <a:r>
              <a:rPr lang="fr-CA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70C0"/>
                </a:solidFill>
                <a:latin typeface="Century Gothic" pitchFamily="34" charset="0"/>
              </a:rPr>
              <a:t>friendly</a:t>
            </a:r>
            <a:r>
              <a:rPr lang="fr-CA" b="1" dirty="0" smtClean="0">
                <a:solidFill>
                  <a:srgbClr val="0070C0"/>
                </a:solidFill>
                <a:latin typeface="Century Gothic" pitchFamily="34" charset="0"/>
              </a:rPr>
              <a:t> lunch box</a:t>
            </a:r>
          </a:p>
        </p:txBody>
      </p:sp>
      <p:sp>
        <p:nvSpPr>
          <p:cNvPr id="3074" name="AutoShape 2" descr="data:image/jpeg;base64,/9j/4AAQSkZJRgABAQAAAQABAAD/2wCEAAkGBxQTEhUUExQWFhUXGCAYGBgWGBwdGBsYGBcXGBwXHRwaHCggHB0lHB0cITEhJSkrLi4uGB8zODMsNygtLiwBCgoKDg0OGxAQGzQlHyQvLDQsLC0sLCwsLywsLCwsLSwsLCwsLCwsLCwsLCwsLCwsLCwsLCwsLCwsLCwsLCwsLP/AABEIAMIBAwMBIgACEQEDEQH/xAAcAAABBQEBAQAAAAAAAAAAAAAGAgMEBQcAAQj/xABGEAACAQIEAwYDBQQIBAYDAAABAhEAAwQSITEFQVEGEyJhcYEykaEjQrHB0QcUUvAVM2JygpKy4RYkc6JDU1RjwvE0s9L/xAAaAQACAwEBAAAAAAAAAAAAAAABAgADBAUG/8QAMhEAAgIBAwEGBAUEAwAAAAAAAAECEQMSITEEBRNBUXGRIjJhoUKxweHwFCOB0RVS8f/aAAwDAQACEQMRAD8AAcJg0TEYYjneUGdviGlI7V8NKYq+VAy940ActaKcN2RvtipPgt2LmdnfQEKZEdZFO9s+z14sb1mLtq+8K1vXKW5N09al7krYD+K8P7rCYUyc10NcI8pgVWYJSXBEjLqSOgo37aYRXurZAMWUVBH92qji/D1wuEW2Vm/dOdjzRBsvvUvb1BW5T3OLmSQg30Ox96tbeJkLP3hofyqhwtlm2GnMnYDzqR+/hYRVlB9T1FCUfIiZfROh35GuuCRI3FR+G4gOoJESdj1/Spjrz586UYUhzL+HrXtu7Ig70zGVvI7ClusGQPWrExGg17H2MS9k9zfFtQxlcs69avf6Pxv/AKv/ALBTX7MH/wCXfb+s/IUcrcU6VXJO+R1wBn9HYz/1h/yCjfh4burYY5iFEk8z1pq6p0gU5dxAt25PoPUnQUKa5IROI3DOVRJOhI5DrVWmGD5rKhwqwS40zHffnT1zU5SSl24DtqdOY5VZWLZRQszA3O586FhPVsQIAoe46z27dx7QJuMwB5+FYmBRD3xkiDpsZGtVfFsOXRlVirEg5uSjQEDzIqEKvhdu0GNwQXK+IEQ2uskbe9V7Ymyid1e1S4zOuWNFL6Gldqls5BoxZNDk+KI2J5DbeqHg7vdUjuQy2RKSJK+ISoPPTXXzogHOP8HVO8azaZgonM3wL5j+KhZrd0MWuAgHUEAD2EeVaPxLEjEYdlW6NN5gNpyK0E/0TcRg2cQxhJM5m6AEe1FOwMP8NgLeLwto3RPhBnnJG9BPGuEPhnMA5DIVo3Fafw/Cd3atpp4VApnjXDRftlGMDfTy2pboPJk5xBXxoRqIZOR9aaN6abxdlkLCdiR8jTIbptz9ati62FaHB8Q9a0XszwXDXbQd7Ss0kEnyNZyw2M1q3YW1OHBn7xqSJEnf8MYYbWLfuOVOf0BhV2s2xz+EVYtY86b/AHYDnShK6z2gzXFtCy+pjMYC+vpVndtfyKas4UBp0NO3xl5H2pUwiQte1HZz0PyrqayGZ9su0N29Ztm0+W1eskEASCdJg8qo/wBnPHb9m8LDE9wqMzqBOm+amuz9zvuF3U3fC3cwH/tvofaaf7Mp3eGxmJiC0WE/Fo+f0o6VRL3JeM/aY5B7uwgc3IDsohrYMamrftPwA4s2b9kp3dxIuGZVSN49vwoLw3A2xRKg5VXVmI8KLzJNW2C7erhSmGS2pwySHJX4x/EB51KrgF3yUfabErbtjD4ZYsA+N/vXG6nyoZsWGbYacydh71qt23gb2CbHfujKEMd2WIVjOhg8qzPi/EGvOWIVF5W0EKP1povyA0SMLiLYAthzMyG5Ajl6VdK8gGZ9KEUsltAJ/CiPAeHKkR4dPXpSyQUyZdEr0inE8S+UfhXq/wC1Iwp0I6GiiM0r9lKg2LoI2ufkKORZAoF/ZMwyXxP3h+FEHF+MhMyW2DXRHh56mlZC9J86jYpRcCoQGUGWn5jSuwt0sATvXt4EK5AUNspOxJ5GhLgKGuHKWZrmYMp+AAbAaHXnrUlyfL3pIIVZOnptNBnaLtHcBy2iFmYZtCY/hH5mqxguvcQRFlvTkPxIpv8AfEf4Whv7Wk+Wuh9qxfFXXdpdiT/aOtPYXi12zJVjln4TqD7GjqJRr73ACRlCiQGJjWYE+YmqnhxNq7iAEgZ56DVBoPU1A7PdqEvAI41G6nUjzU8/SiO9gFYFgTDa6MYIplQGC15P3pLgu2+5ggjYEnaRIk1I4NwK2vd3GDZU1QPJYsd2I2FEN3Cogz5RMbnU1nnavjt12a2HNtQNFUGW9WH4VG6BQa4ztNYt6Nctg9GfX5AGot7tPa7pnDAwNMpDCeQ6j5VkV60CekcjvNeSRsdKFBLXFeOTO+unnUACDHKvMPiZ30P096WILxKnQtGYT4RJ0nkNas53AovyGyY0O9a5+z0zYYdG/IVkWLOzCtV/Zrd+xceYP0oioJr+Iy6kwBvPSljESJig7iXF3vXrtmAEUfCSAxg8j50U4QFVCwAQNqD2CWlm54RpTbk07hlm3roetIY0oRkp611JJavagTLsTbw3DWfuCFF0slxn8eUgSEYHQCqjA9pLd6yti6iG1q7d0AjWyDE9DPpSu2fD/t27wK3iOcqpAmdA3LNEe1Cl7hmW+pX4CZbwkqq9SBqRRUW1dgbS2DntFZYBMNhbb/u7KHzKCTcnmSN/SqW/2YvZC11UtLG91lBjyG80U38DjGwFi3hsQqtLFghysyE+Erm2FAvEuzdxWnEC8T1uTHzOlMgB5g1wr8OOGa+2IyHXIQH6hV61m/FMMyue5wNxV5d4Gc/TSr/sDYNnvZAgkR1Ec/w+VFN/F/eInTWq1rUmvA6nT9nrNjU7MgvjEN8QuDyCED8Km8HW7IVkbKJIYgyPLWtFssDqam2mHL6frRnOkXS7IUfx/b9wHzb0z3nx+e1abntkkkyT7a1T4rDohABDHNJOunlrprvM1mxdVrdaRYdk6vxfb9yV+yRjlvjzU/Q0xZUNjLq/FM7yCIM6VNt4hVMkCeeXSR7Uw17vTp6c5q2GWUrtUvOytdlyb+bb0D7hN1GtKyGF5TpEaQfOnMbiU8KkqRmBMsNI1B3rOmwskBhvtp9aesqFaCQoHMj9OtDNk0pKO7fkWLstLmf2/cMeL44IpI8R2ABHWCfShfiXdW0bMe/uHYEg5Z1jSmsbxIsSInlI0+Q3qGoYwoAnbzNVYpTkrmqHXZ0ErnKvYoHwVx2nLEnlHPoJqWnZ+82nhHqfyqexg6ypG/Wp+G7wEOWEASsawNBLf/yKGZzXyv38Rp9n4YK3IrcJ2UvqQ4ZVYGY1maMrfH2trka2S0CQGETzjQ6f71Gt4tmXViZIk/CwO8RpHWq/iFi5cnu7ptsBpAUgsZOuYExtt9az9Pk6lzlGdKjHKOCKUqu/qWHEuMPeQoQtqdNGzPryAAGpqsuWMtorb0ywGkS0GNZk8tZ8j0pns5ccWR3mbXyJG5kyJj/Y9al3rkK5/iIC9SoG/pJPzFbZKrsqxPXkioxXp/7YJXuGJmMiTOpJ3+dQntKDAkRpppVziMOxnL7iq1sL1nblTRa8eT0uPBihuor2IN3DAkafOpdm1DZZ3BHzUjl60oJrtz96sLAGgjnI016a+VW9/p2rkTP8rVeDBogZSOlaL+zO/wCFgRuin8RWeDcidDtRP2c4kbCNlEu6hUA5sTRo8gW+Dsm9xC6VgophmIn/AAj+dhRdwxznNq6fGNUb+Nf1GxqH2b4T3FtQfiOrHqTuasOK4A3ACujrqjdD+hovciLnDJCxM15c0NReB40uhzKVcGGB5H8x51KZYFIxhIIrqbNdUCZPwztomNdbNy2WZHALcnXUZmXrUzGXsPg7X72tpmZGZP4VOY7MOccpoU7FWcrtlXwuSFnmVG3zo/xuGmz+6XF/rUYrP8aqGiD70zVC2BvHbA4mP3zDXGVkULctAnNbj7wA+6fKqD+n+IYcQt9nTo3iH1o4/Ztw62LqgLDBtTsxBB0kbr5GrnGdiLN28xUlVRvtEiQ3PTpNS0uSA1w7jL3bds3VthmT7kRBJykx96lvYZpGvkNZ9uvvXuFwuGUn92Ui0GYANMhgxVt+Uj6VbW8UI11O3XbX86rzQlGHeQX88z1fSPR08NK8CjGEZSCR/wDXpUy0rp4hIBG9XFhAzKTEkwPrUpFDlZAJEj0j8q52XrtqcfUsn1D8V6g2rT716VinuK30NyU0j8edPraGQHedfw38q3RzRWNSapsdzpJ1yQrgka0n961ECf1pzFSBoY60nh4E9fM6RSSpqxlSjqJiYhhqdD05CkvsCyk5jChd2boJ+pOgANKsWczBRJH5VNwdsNed+Vv7NOg0Bc/gv+E0YY4wSlW5y+s6nu9o8v7HJh0trnvFRG86IPLX4vU7+W1Jbi2EdCDctlY1B008gRJ9ql4VA/2jCZ+EHkp235nc/LlXl3hFhmzG0k7/AA/iNj7023iceUpSdsqrNjPbtMQQCu8eJhMAnzIg+5p/GhFFtXxC2mUzEqM3IEhtZA9vWp+OuFRI1YkKg5FjzPkBJPkDUe1atWWKk5rhGZ2IJY8szEDwryGw08qCcm7f+EXZczljjj8j0XkR1VnksMqiDrOoBbYneJ1hjvM0rvIFx+hP/agEfMfWuxllbduFAUG6mg6m6g9vSkHVI63T/wDuMj5CjS5M9scW73fd24LMwIER90SSZIj/AHpnEEFVugFs2XKsxo0b9NNT6U5viR/YtH/vcD/4GkqPCvlcI9g7KPpSyipcjQySg7i6Ili8bsFECkFlcsZUFWKxt4zpPLfflUDi9m9aHeKLVxB8QCEEDqPEdPPl50QIgZnkDwkBQdhKhi3qc0T5etNsg7yIEMhzDkcpUfgx9dOlGMYx4Qzz5X+J+4LcUshSptzlZQwJPI66c9q84WhLjfUjUDaTzqbxjDgW7QGmXMg9FMD8PrTXCrpzKg3O3XejPaNpHdwzeTpk3zTBXDKYU+ZH0oi7M8SNu6oSx31yDlExB6684oeTb/Efzom7BDLiEcj7xHzBq5vY8wGtrjWOI/8Awj73B+lJu8fxw0/c4Pnc/wBqLFugxpypdvI2sA6wfUUSApwjjGNuX1Q4ZEBPiYvMAb6RrRfeFQ+JWWFs9yQj8miY66UO2eMY22pVrPe6mHLASPIcqV/UKCUg9K6hj/ifFf8ApP8Av/2rqGwRrDcAtYdbCoQ3dgtIgFjG5A6mrTj+FNw22UqGsOrEvsAUIb3g0EcAsPc4reCki0oCrroFTcAeZFMftVxt9bbWRcIBcu0aFlgQJHKafkUKOzLKbt26g0WZIAAGnP061SftJ41dFqycNc1zG4zIdCBpHnrXn7Mr4bB31+8yHXzywR60L9isX3qPw+6YcEth2P8AFzt+hoUEveE3nxKC4EVWZQxC6LJ3PudfepxxhszbIXM33j67SRXvB7ItIgiCBqOh5j2pPGMQSQCoyx8UEgeW+pEjWufk6iWbJ3bXw/z39D1WC9MY1tS/IYvX2baAI2Gx2pv95dhAO0CBodiOVNteFsAEk77bVDuYxsxyt4Sdv5/GtSxw0pRRtjH6C77GYO/lFSrTGIJMfTpUQWmmSZqTbemlHYM6a2HcsjypxRFNK6g6gx/PnVkmCBAMwOh5E+fy9KpeaOL5+GZsktPIvgz+I+nvvXcGXNavJPi726p9S7EH5EGmv6twRt1Gxp29bNpzftDPbcDvUXfTQXFHMgaFefrVkWpR1Lh8HD6+Hxqa4ZZ4a6GUEadR0OxHqDp7VCc4i5LW2tog+EMubPH3iQdFPKOWtO4S7ZvDMhR53jfp4h19afu391XV425L5t09OfKpwzCVmGxve3bQIgqjuw3hw3dRP+fWvOHJmR5+O+7z5IGKf9qiB5nzpwWBbxNv+FrRtgn+JWzQfNgWPnBpzFYpLTFUAa4xnKDAEmczHXKsknzJMAmm9CUK4q2iDreT/VP4ikrsnndf8bp/KomJxDM1tHTKwuowg5kZRm+FoG2kggb0m7iXBKd1clGZkYIxEyxGoWCGBjyDGhWwCVg3nEX/AOyLa/Rm/wDlS33y/wDugj3XN+M1HwysmIuOUbJdRCDlJhlEFSBsdfpTuLRyc6LsymGIWQMwbfbQxQdWGmSbHxP6j/StIYfaD+43426j4TEwXZyvifwhTmhQqrGg3kEnevLt/wC0Vg6ABWBDTrmymQeoK/WhasfuslXpfsVvGXkKI2LmeU52kesiofDr8OpjxSBPlPSpGMtwipmVyCzFwIEuxYiJOmvWmMBZOcE6QQfrUm1pp8He6SNdOlJUDeX4vJ6JeyZi7a/6g+pqhv2WzXP7wNWvZ94uJrrnH4itHgeYNp7uOVKUeUV0SN6QbR60SDqqJ5VHu2gW1H6UpLWoM06TBpZBQx3C/wAivKeZq6gExrsnxJRfM5sx8UKd9ZM6U/8AtE4iLropt5YWZO5DcvSmOzli3h3e8+d1EgMEI6jWak9qguJe3cTOgC5dUJzdOdNasB37MmWzaLO2+YaCT0g/jQDxqVvd7ZnMr+EjckNofXyrSezuJtYbKjWWa4fFooE6RME9KbxmDwVwjLhbqMjZywIE6zrJ1APSpqRFFvYZt41gfEJY/FPXrtXt/GZ/uxGnWaVjLQJkRrt/PKkcN4deMkAZd5bbcSZHTpVEsUfnSPat44Q1N0N4kGI2/n0pFvDyAYq8ODtP9mMQhudAVny0DTVY9k227sggzofzpU2kVYerx5U1B7ofvWwqABp6jT2996gXbgHrE1Jxt2STPLQ6DXrVRDAzy31/GmwN6dy3FHbcs7CZpPTfr61IsFlMySAJ3005HpUHB4phOg3+LenruIBO3KDlFJlUpSarYWUW3XgSDjiwIgD868w18qQw5cp39Y9aVdwXhtlPEXmFECMok6k6Uxh7Dlrgu2ygtiZzA6sYUaCDIk+1PCEYR+HgxS6jp77u+dqpki5ibTsDcw6Ezq3P5xJ96kPiiF8ACKvJdJmqjPJG/makX7gCeJTvy3jr6etJNvZD/wBFig01H9fzJLY53yoIbyIBn1BHLSnWtfdvQoB0S3GZmO0Kvvy+lR+B2yVulNbmQ92T1IPt8QFXWDFrQKoUrrDCHWZBYzrJk+Lnrqafg5/WZVhyaMcUmvGt9/IrbWGcHLaN20xkgXQpVo80LRpyOsehpvFYi8GAuX7Cf2c4B/CavbPiObkPh992/Ie/WqzDYMLnuf8AiX7hAbmFJJAB65BPrFG/Myrq5+KTfm0rJOGS5BJ8ZGwnRlPPoag8RxhEnIMvKDHLpV33IKwduQHltQ3xWZiefPTblXPfT/3re6fqdPocqyt2t/oV1zFEnpXYe5lObU9R69K8ezr7Ui69bHGEo6UdWlVIlYnECBAA/H+eVRrGLCkakkkcqiu/OmbRJYaedHHjSjQvdIcxHD7zM/gbXbSlYLC3rbSbbaHMJHQ1LfGf8te+zBdG/rOgLRH0qt41i83dZQFlJOg1P8zWmzxLRovZrtcj2mN24FYO2nQTIq1/4lsf+cP59qA/2YA3v3iwdFIzE8/4YHvU/wDoq6+Ge2fjsuQkHmIOp56Gg5URIK/+IrEgd4Z6AN+lXaMLiZhMMNNIP1oHTBXW7jEqQGhQ3SGIA08po5taDWdN6F2E8AI0naupZYeddUCZ/wBp+HkpcVQFAQEqnPXc+1e9hEJw7SFfdRm5AfjRL3SNJYtqmU6Co3B8CmHU27ZZgSTLRpNCiWBHG8Ky3cLcmC2hIHVoj2FE/aex3dpNTvHLp9Kn4zg9q4tpWzfZGVgjrOtI49b71VTYZxB35GfoKK2dssw13kb4tApbTYeIsfgUDVvOeSjm1XI4cuX7YqRPwbWh6g/GfNvYCu4TlyPiH2Mhf7NlCVUDzMZvMtUmxZM57kZuQ5IDyHnG55meUCplyuW3ga+p6qWeX08EVnEvE1q0lox3iMHCEKoVpbXKMpgaRvNRuNWna80KToAIGu08vMmiE4pORzf3Zb/TNe28UpOUEhomCCpjQSAwEjXlVNsHS9R3E3NK9gcw/ALjDxQvkdT9Kfbs1p8YJ81/3pnh4vm8z94/du16SScqIlxQCJ0DbgfPWDUrFvZCM9lT3qjMhCsGY+raup2J1EHenaZdLtTO3adf4IOL4YbSgs1tZMCWy/6oqO1kAEs4CgZiVBcATEnuwQPer1Gm4IQG6y5yzbWrZJCr6mNhEkMZry3iBds3yyqHGe08c8gMaxJEGYO0mhRP+Tz1W3seW8Otu5ZUbZLjE9dbev1qJiuI4dbYW9cCu/jYDVpYSAYBgAQPRRU7iV/I4MSVsvA6ktaUD3MClf0b4O6JTKRBC2wD57GPfLU2rcxd5PXrvcrsVg7dtlTLduMwLAJl2WAZzEDmKkhLXcC6Lbaj4R8Uk5YgmJnzp3iF7JcZ/wDy7DN9Z/8AjSxayYe2p3UJPqCsmhSotl1WaXMmR8HlS6LfcshKlgxKkGCoYeEn+IcqXxzHLaCzb70sTCmNMoktqD/JqTcX7e35W7n+qzSb9kXGuKQCMuT3IJP0K/KoqspnOUnbdsk3Hygk7CT7CoRAUWwXCkJrIn+EFpJgHca9TTl25msg/wAYUf5yFI+ppNlCcRcflkVPeXY/QrQQpTcJusca6i811Ap1JlZ8OkDw78wORpvtBiQbxWPhABPnE/pVvxrFsgHJeZ1ncRqCPOg98zsSJJJ506Wt8Ha7K6Zr+63sSVuRykV6tvmQfyprIdJ96ew2MKkA/D/PWqcykuDsSTr4SNctazBHqK9SzrAp/G4xFBJYRvJOwqN2e7Q2hd1QmSFU9J5mjjctNszZOq7qO/Pgi4w/Zm81vE2g1vNcyldTGjkmTHQ17jexl5rVjxWw1oMH13DERGlGXEsatpS2XwqmeQfiPSfWhbGftERVlbJPlnH10q6MrPKZIqL2Ffsz4a9jFYgt90ZDGxJM6H+d6M7OCg3TI8b5vTwgflWdWP2iXSCQlseiEz11npTh7c4k6gLExIt/mWp3TK1ZoVjB5bIt5hIAEz0aan3bgaNfkayi524xUAjm0T3Y19Nd66x2vx9wwvmf6sDQGOfOeVC0Hc1Qv611C+Bxt421Ny+4ePEBa0B6fDXVAgz/AMQYuNgBBmUAg+5pQ43jSAREEaQE36b0N8evs+INo3T3T7BdCOm/nUi1gXwmJt2hiSUC58pEzrqvkfWluQaRc3eL4xmRc0Sy/EAF1MawNv0oxXDPbyteKt5qNAfQ/jWfdp8aHe0EcgZp1GinTXQ+dafgbYayqs3eAqNdJPnpSSutzTipIob2H/5Z7VrVkMATr4XFxQfMrl+dMcURLot4kNnyEDum+FmJPhjcXJJ3/hFTsfw7J9rbulbgEMSAVcA6Zl0113BEedRBjXIJ7q0XjfPB0I/sExvzNLDJGTel8P0Gl086bS2JWLx2VxbVWe42oA0GURLFjpAkbSdRpXluxca4r3MqhA0KpLSWgSWKjkNgPeoCYkqxuMwa5GVQAQiqSCYnVjIGpjYaCpuFx+dWBIDwY6baGfWo2o7DPpMujW1sRbf9RYQ/+M4LDyOe8QfIxHvVjjz9mw6iP82n51W2cBeNywWyBbQ1AYkz3ZTTSI/n1scdZDoyEwGUiRuJG48xTPkzJEbEX8l14UszouQfxEFwRPICQSeQavFwnd4dlJljmZz1Z5LH0k/KK7DNicuV+5JGmcFtfMpl3/xCufD3ogXFdSfFnEEaycpXSOgI9zUIR+MWy1wwCcttGgbmL4aPkhp7FcRkjuStwAF3ObQKBpqJ1PIHoelP3bVwXC6ZCCgUhiQZVmIIgH+I1GxmBu3Rla4qWz8S2wSzA7jOY38hR28QDeLTvWvKNZspA65mumPeIqZdui4AFn4gTIiArBoIOx0iN9aZxWEPeK1m4qOq5WUjMrIDIBAIIiTBHWvHw15yA9xAnMWgQW8sxMgemvnQDTQ8zTeUj/y2+rJ+gpWDMqzT8TE6dJ8P/blqKpSy/iuACPCuWMoLZtxv05QBUfDZLM5b6lTsGGYgfwyGHtpUrYdYsjpqL9iUCApB2W8o/wA1xHA9g4HtXtvEZHuhg+rAiEZgR3aLoVBEyp09+dVePx1l7dxM7AuQSwXmCuwJ00UCnLXFgF1vZoG5tQT8mifajWxb/R5/+j9h9sQ3fqlwqUvK0WsoJXJBknWZ18gQIneqXHqFusEEAGAB5QKeXFAP3ql3usuUFwMqg7hQBuDp86jW19OlMrT2Or2b0+TFqlPb6DebqJ96jXoqRdtmTqI5c/bSo+JvLbRmc5RG/wDt1qmcrkdVSSV2CnaxnBtrplnNE6kzzHSPzov/AGe8Mw98lGlXHiDbgknaN496DLjqsADMWUZ7j6sWO8fwjkOZ+lEnYbi4sYgEgFD4W/L61fJPSeZz5u9yuRp3GMLeTDXEyZnVCyR8LFdcn+KI9YrGLmEv3rdzEkpkQSRMEawFAr6DwHELV9AbbSD90nWegrOe33Zq6rXP3dJS/wCJlA1DD4tBuCfF6k0kFRjy77lb2FsW2wuZyAc5MRO4j8KpuKYgvimsFvsswjLp030prsPw83Lr2nJGUFgNdwDpFXnYrs/YvjvLjtnV9QNBTOO5VZV8Tf8Ac8X3KlmtpDeLz1NH2Au4dsuRmDOR92NW16c6e4/2GsXrqOJDaFxJ8Q1HtqKf4D2eS1i38IAVVZRuAdRNKluGwoC11KLnrXtPZDFcNwQXb9y5cchEvd0sDXQ6VM7Wdk+7m/3jPLL4m+6CYM+1NcO4iHxF7DHNpfLaAR8RNEvbFzcwLlTsVJHVQ8fjB9qhKA7EPbv31yyLYIUAfEQB4nPST77VqPD8P3KA2Za3GqkyfVTvPl/9VkKcNvFC9tc4G+Ugkew1qz7EdrMR4kgkodRqTlGkx/O1LNGrEtqNH4ndtOAdSDuF5nl9ajPwsDLAgkagnYx/Iqj4Lju/RnzKQxDqBMqT4nzSABzAAnltFFFw5yGSANAx/nea5PVyyY5JxlV3fl9Pf9DsYtUIJepR3cE8mRoPTeo+IOQQsyfyir7HX1ynWJEa8iNPTUVTXFQidzsD+vlUwZpTrWtjZjyOS3Q0tq9kzsWyj4YOsj8qeFhyocuZG0idalWccgVFWT/FPLXzqTeu2ycraTzJ0A9qXJnyp01t+noUym1L5ft4A49xgsBjs2k6Cd6hLxO7mkOxOw16+W1XGJwoZstucsc9zzmm/wChCgzMwnoOnrPWulDqMapN8+fJpTxV8SW5BtX7hXVjE7En504bpGgYx5Ex8qj6yRyHOnbSjxMXgrBAI3/L2rVrhHcZwj5Ce8aCdQDpJJjlpSBiGylJMGJ8/ly8qe4jjzeMAKBvMQSfMCmSANhrz+VIsk3G5Kv55hUE1uhm4D0k+tJRZ0/HSnX5df5j6VLs4EwrCcp3n9aksqjG2GUlFFamHJ9OtPWgV25+U1bBFBjNB/Ex15GouMAGwnn56c6r76MnQqy6tiM2skzSrNhi2UKSSJEDQeVPcIthpa4fsxufOJivLd95ZVkiTBE9YGsDQ/nRnkhL4YbNc+Qrk7cUPfurhBICSDudYmJ8vxoI7YX0zWUYjIGllHxRtM8hEj3rQOIPbfIbt1bcABszAA9dyIPpNCvG2wN1pJXQRKZidPSZ96xdPk+Ldb/RbL/Ziy5Iyg4t7v2KG/3TObWF1VhKpIGsaySdYOgk1Mw/D2t23CgNdIARQ3wsSNWPpJ33HnVjwbspavQyWXIjwszhRPWM2b6UV8K7HXUuIW7pLanNCEksRMDVQBrBnXYVv1OXgcvRiTblL2Ffs3wly2gfckSZB/1SIq+x3HD+9PbVMxRM3xR4tDA9o+te8S4nbwdl7jHwos+ZPIepOlCmAxd69iVvBMyupQwRygE0aox5Z2Ni6p42+VQue0CwGxYrqao+zPG7mGuugTOmckrz0JEin+HYvNxonzy/JYp/CYf7ZNBP7zcQnymQPrTLwKTScJjRc7pwCpZGEH0DCneGuTimnnbH0Y1S8Ivk/u6MNUgH5MKIlXLikMRNth8iKHiElNY/tGuqQa6jQTEezGGzcUxQmAS0+cN/vRV27hMG6qIAC/IuKGOCobPFb/eDKGJ30lSdxV92vLXbAtWhna4yqoBB2IYzr0FKwoFsMz4LEDfkywYDKdR5eXsa0fhgwmOh8oS8BBZAub30g/jQR2y4VfF7DALKtbyTyDKCaqeC8RuWLmZDBmDP50fUuxTadpmq47srcj7N0b+8Shj2DT9KEsd2hGGZ7F21dDA6xlIkbQSRIj8qOuB8dN1QGiSOW/0ql/aPwFbto31+NBr5p+o3qvJjhk2Zs/rc6VN3/gHLvHVvpda2jhLYzvIWQIBn4tdOlK4QpxIz2VLJpuVHxbaFtDUbsfwJ7mHxRVl+1QoBOoIEeIcqkfs0S5ZwsXEbW5lBAkeAlSZ5CeZpY4IwWlCrtTMlSr2OLxiRhsrd5lzxIyxrzHOuwmJGJBKI5ykWzJQeLp8VS8Bww3+J3r4bKLIW0VIMlsuY+0EVXcK4UbN7EWPGxW53gZPDIMtAJOp12o90uRH2lnu7+wniHGVsYhMMyMHcwIK7+ZBqbf7T91e7i7aBdDqfCR4gIgn9KpLfCzjOLh2zILa5oMTIgAH61O7Y8EIx1p1YHvRLFoAGSB+FJPpMcluhZdoZpc/kWfEMO1wG8othAmbLnIIiNIFvfaqftHbbD2HvXFDKjhGCuZJbUHVRpV7jitsXR3yG2ytsDmGYDToRIqV2j4IuIwN5JOZwLg1++q6CrIYlFJLwCu0s6Wz+yBzgGGOIOkJEcydwT0HSmr19lXFmAThxJ38egb/D9asOzOAxFlY+yUEAli0wQsRlG++9Tey3Z4X8NduXm8WJDK2oEAEqI9hT02B9o9Q/xfZf6KTgsX7K3c6KWyykFiAzZd82/tUjA4p1x1zBsRkQypA11UHnIr3gHZlkw+Vb4DC4QZTMItsQNRz0q44HwxHxuIvs2ZxlWdgDkGYR+dK8als0JLrc0lvJgt2PZsacQbzQbUhcgAGjFRMg/SKndqrPcDDwzFnfK5MagDlAEVN4bwhcPicZbtHKrgMumaM5zGdeoNPNYF3F4a1dIuIqvc1UiGAUDnTadxH1WZr537sHcVaC8QNoFu6lYXM0eJB59TRDx3CWEwN5iiZjbUqxEkMwjQnUSfxqy47wKzcvpcEq8fdjxFSImfKofHsPbyLbbMyu9tVVo8OVweXxCBR0lUsspcuwB7ZIE/o1lULmtuDAiTK9KqVt8+dbH2v4bhr2HVWAi2ylcsZh4gDHSsiywSDyMUaokHZZ8H4m1lgRMdK0LBca71Bl1nl/OxrPeE4bvGAnnWn8Pwy2rWgAgE+WgJ+VK2Wp7AbxTF9/huIIst3dphOp8Q1IHoRFTuxV3/lkIMMGZh/kmD5VddkbtmzhyrBEl3JHkzEgajaKYs3bNm06raRouMyROaSdtBRcSjUZx2OZ7vEs4UnxlmjkJ1NHrYBlvBShH/NlgY3VxM/z0qm7I4gW8TfxFxFtqfDlQbGZJgUQ8R7RWma01tiGU5pgfCAQdz57UzQqZK4XeDMMniIbWASBBaQTyMVfW3Zr6MdkBB/xRH4UNHtRbXUXIkTpkEj2rzC9skDOQRDQQJGwEUEtw2HeRTrBrqGsN2tDKCEYjqPX0r2jQbKnE37Ny5ccojZgF8QJkLO3lVbh2UYyzc7tRbtIwBVY+KI9edQn4HlAnER0EmfOmcJwlLnw32byG++ooWiBTxvtdYslC7KsTOZZIUiNBvWa8Y45hr+JJw+2UZoXKpbUaA67RNWK4Ozce/h7yg+Irmj7QD7rA7zEaUJ2+yd+w9wkr4GAQSJugsBmUTooBkk+Y5GC0i1QcaZsvZO4MiMkQRqB1opuXM6lWGhEH0OlZ72Yxn7taAcid4nQfrXcX7ZNBCmPQ0mlmpY2wDuYDE2cXcv4e73ZS4UU6+IIcviGxUkba0e8P7VItsBkIJ1YZjALGTsNtaFVvvdaFBcnWFiYnzIA9yK0PA9mla2rC2II0zN4h5HT2NNexRnxxhVA7wztN3RuHUm4+YnXTQAfQCkYntJbLO5kFoE5SSABGYT+FFVzs4iKzFEECREnbyoD4zhWZsxt5E5eEx8zUTszPYT2c4kUut3KM91plidSs+mlEV44m8yXGsk5QcssJE6HlQtwC2y4u2EaC3hJjkRWoWuGmNXY/L9KjdMiQJ4izfueB7YjmC+/yp8XsUVyxHL49IomPDfNvmP0pS8KBKjM3+YUuoNAYuPvICptuZ6TttExTVvjV1FyW7bKo2GeY5xqK0d+Fjm5+lVz8I8RMnfoP0oag6QJtcZvgALbOuujHUk76U3Y4hfUtksgFjqZbVhpO9HicHAg5m+n6VJPDLRPM/4jRUmCgAc4wknulBOm55cvipBt4v4u7QECZjWD93etEPDbPQ/M0r+j7P8AD9T+tSwUZr3WNO3T+Hrz150o4bGmJC/IdPOtEThanUKPcmn8Pw22Pitqfb9alsNGargMadcyj/LyoUxiFbjBviDEH1mt2xFm0NMi/wCUVivadQMXeA27w1E7GiT+yCA3dRWmcasThbigwSkAzHxab+9Z32Jt/aTWq8hSy5Lfwmcf8Pk/FeczvDE8tKHeNWgrQly4x3Yz9751s1x5DCNxBjShDjfZO2LTNbDZxrqeXOnTRnaZnXByBiE7xSysYPvWgW+A2j/4Mb7gR8poKsmLtv8Avr+IrYE25UZbEW4I2Oz1rUm0uvXWI6VLbgCxpaEDpGwony+Q+VOWcOzSARSrcJP4dh8lpFAAAUcvKuqVYkKB0FdRCYl2gtYkLnvuFBM5QdRQ/h8S1szbcgx1ok7T8bSMlsI0kNJGYifuz5UMLxL7QG4FaBBERI9RQQWe2OJ5sU7XT4miT/hAona6l1Mpdc4HgfbX+Fv7J/3oU45g7N4Z7DG2wHwsfoDzFUWG4rctmGEinuzVhypKmWeK4liWud0bVyeS5SSRtIjSPMVZ8P7L4q6QbrpZXzOZ/ZV0+ZqNguOhvvfWrvC8T2moaIxvxCng2AtYZMtvU/eZviJ6mi3g94mwI2k/6jWc3eJMVhCAfOjnss4fCWifiEqwB5hiJPmd/ellwVdSqii4CuSNaqO0WCFyy4Y/CCw9QKtxc6D61G4nraujL9w/hSLYxMyrgdmcZZ13cfnWt3sNkjXfpWS8McjE2SNDnH41r4ckamasnQsRkW9NzUq3wvZsx605h4jWnzdUc6VRQbZFxNvfWo5Go1NT8UahAmeVJQx73G2tIIpbAnnShZ86LQBlmp5ACKSbfnTWIdFWWMD6k9AKKVAJNu6BpTV7HIDlDLm6SJoc4txbKvibukmP7Znqfu1m3FcSBeYoxOujSZ+e9QhtXek7isZ7UmcZf/6h+mlWfBO2t60Yc94nRviHoaoeI4jvL1y5yd2YehYkUYrcKCfsOPF71pr7D+eRrNexi6itLt7L/PI0rW5a/lGnTy+tM4lJRgR90/hU7u5HOkXbU8uUUdJTZiN1YddviH41ti4RggOmw2rFuJW8rtA2Y/Q1sfD77NZSSTKD8BVskJEetrSyIrltUt1A3pUMTLD+EV7TFgeEfzzr2pQTEu2FsKtrKAPANhHKh1Nq8rqVBGMN8R9ap8UfF711dToaHA1ilFTOGXDpqfn511dULsfzBVhmOmtE3Yq6wxSAEgGZ130O/WurqhsyfI/Q027UXiB+xuf3T+FdXUhyTJcCft7X/UX8a2DDDSurqefKBHgkIK8ucvWurqUI9cGtIUa11dSxGYuKaYV1dTiiapcYfG/lt5ele11LLgKM742xNx5M+Mb+lDN34j6murqkSM69ypa11dTRCg37Hcq0ZD4V9fyNdXUj5LX8p11t6YusYrq6iylGNcX/AK25/fP+o1r3BD9ja/6a/hXV1OxUW9N4naurqhBVnYV1dXVAn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1554163"/>
            <a:ext cx="4324350" cy="3248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1" name="Picture 2" descr="https://encrypted-tbn0.gstatic.com/images?q=tbn:ANd9GcQbjKQe-1vL1QDMDIrO6wdfoEX-3LgXUZGLVwfFqnEKygKj9ECbW29Y4DG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19600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1371600"/>
            <a:ext cx="76199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altLang="fr-FR" sz="2800" dirty="0" smtClean="0">
                <a:solidFill>
                  <a:srgbClr val="1A2267"/>
                </a:solidFill>
                <a:latin typeface="Century Gothic" pitchFamily="34" charset="0"/>
              </a:rPr>
              <a:t>How?</a:t>
            </a:r>
          </a:p>
          <a:p>
            <a:endParaRPr lang="fr-CA" altLang="fr-FR" sz="800" dirty="0" smtClean="0">
              <a:solidFill>
                <a:srgbClr val="1A2267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altLang="fr-FR" sz="2400" b="0" dirty="0" smtClean="0">
                <a:solidFill>
                  <a:srgbClr val="1A2267"/>
                </a:solidFill>
                <a:latin typeface="Century Gothic" pitchFamily="34" charset="0"/>
              </a:rPr>
              <a:t>For a </a:t>
            </a:r>
            <a:r>
              <a:rPr lang="fr-CA" altLang="fr-FR" sz="2400" u="sng" dirty="0" err="1" smtClean="0">
                <a:solidFill>
                  <a:srgbClr val="FF0000"/>
                </a:solidFill>
                <a:latin typeface="Century Gothic" pitchFamily="34" charset="0"/>
              </a:rPr>
              <a:t>zero</a:t>
            </a:r>
            <a:r>
              <a:rPr lang="fr-CA" altLang="fr-FR" sz="2400" u="sng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fr-CA" altLang="fr-FR" sz="2400" u="sng" dirty="0" err="1" smtClean="0">
                <a:solidFill>
                  <a:srgbClr val="FF0000"/>
                </a:solidFill>
                <a:latin typeface="Century Gothic" pitchFamily="34" charset="0"/>
              </a:rPr>
              <a:t>waste</a:t>
            </a:r>
            <a:r>
              <a:rPr lang="fr-CA" altLang="fr-FR" sz="2400" b="0" dirty="0" smtClean="0">
                <a:solidFill>
                  <a:srgbClr val="1A2267"/>
                </a:solidFill>
                <a:latin typeface="Century Gothic" pitchFamily="34" charset="0"/>
              </a:rPr>
              <a:t> lunch, put </a:t>
            </a:r>
            <a:r>
              <a:rPr lang="fr-CA" altLang="fr-FR" sz="2400" b="0" dirty="0" err="1" smtClean="0">
                <a:solidFill>
                  <a:srgbClr val="1A2267"/>
                </a:solidFill>
                <a:latin typeface="Century Gothic" pitchFamily="34" charset="0"/>
              </a:rPr>
              <a:t>food</a:t>
            </a:r>
            <a:r>
              <a:rPr lang="fr-CA" altLang="fr-FR" sz="2400" b="0" dirty="0" smtClean="0">
                <a:solidFill>
                  <a:srgbClr val="1A2267"/>
                </a:solidFill>
                <a:latin typeface="Century Gothic" pitchFamily="34" charset="0"/>
              </a:rPr>
              <a:t> in </a:t>
            </a:r>
            <a:r>
              <a:rPr lang="fr-CA" altLang="fr-FR" sz="2400" dirty="0" err="1" smtClean="0">
                <a:solidFill>
                  <a:srgbClr val="1A2267"/>
                </a:solidFill>
                <a:latin typeface="Century Gothic" pitchFamily="34" charset="0"/>
              </a:rPr>
              <a:t>reusable</a:t>
            </a:r>
            <a:r>
              <a:rPr lang="fr-CA" altLang="fr-FR" sz="2400" dirty="0" smtClean="0">
                <a:solidFill>
                  <a:srgbClr val="1A2267"/>
                </a:solidFill>
                <a:latin typeface="Century Gothic" pitchFamily="34" charset="0"/>
              </a:rPr>
              <a:t> containers</a:t>
            </a:r>
            <a:r>
              <a:rPr lang="fr-CA" altLang="fr-FR" sz="2400" b="0" dirty="0" smtClean="0">
                <a:solidFill>
                  <a:srgbClr val="1A2267"/>
                </a:solidFill>
                <a:latin typeface="Century Gothic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altLang="fr-FR" sz="800" b="0" dirty="0" smtClean="0">
              <a:solidFill>
                <a:srgbClr val="1A2267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altLang="fr-FR" sz="2400" b="0" dirty="0" err="1" smtClean="0">
                <a:solidFill>
                  <a:srgbClr val="1A2267"/>
                </a:solidFill>
                <a:latin typeface="Century Gothic" pitchFamily="34" charset="0"/>
              </a:rPr>
              <a:t>Assess</a:t>
            </a:r>
            <a:r>
              <a:rPr lang="fr-CA" altLang="fr-FR" sz="2400" b="0" dirty="0" smtClean="0">
                <a:solidFill>
                  <a:srgbClr val="1A2267"/>
                </a:solidFill>
                <a:latin typeface="Century Gothic" pitchFamily="34" charset="0"/>
              </a:rPr>
              <a:t> </a:t>
            </a:r>
            <a:r>
              <a:rPr lang="fr-CA" altLang="fr-FR" sz="2400" b="0" dirty="0" err="1" smtClean="0">
                <a:solidFill>
                  <a:srgbClr val="1A2267"/>
                </a:solidFill>
                <a:latin typeface="Century Gothic" pitchFamily="34" charset="0"/>
              </a:rPr>
              <a:t>your</a:t>
            </a:r>
            <a:r>
              <a:rPr lang="fr-CA" altLang="fr-FR" sz="2400" b="0" dirty="0" smtClean="0">
                <a:solidFill>
                  <a:srgbClr val="1A2267"/>
                </a:solidFill>
                <a:latin typeface="Century Gothic" pitchFamily="34" charset="0"/>
              </a:rPr>
              <a:t> </a:t>
            </a:r>
            <a:r>
              <a:rPr lang="fr-CA" altLang="fr-FR" sz="2400" b="0" dirty="0" err="1" smtClean="0">
                <a:solidFill>
                  <a:srgbClr val="1A2267"/>
                </a:solidFill>
                <a:latin typeface="Century Gothic" pitchFamily="34" charset="0"/>
              </a:rPr>
              <a:t>food</a:t>
            </a:r>
            <a:r>
              <a:rPr lang="fr-CA" altLang="fr-FR" sz="2400" b="0" dirty="0" smtClean="0">
                <a:solidFill>
                  <a:srgbClr val="1A2267"/>
                </a:solidFill>
                <a:latin typeface="Century Gothic" pitchFamily="34" charset="0"/>
              </a:rPr>
              <a:t> </a:t>
            </a:r>
            <a:r>
              <a:rPr lang="fr-CA" altLang="fr-FR" sz="2400" b="0" dirty="0" err="1" smtClean="0">
                <a:solidFill>
                  <a:srgbClr val="1A2267"/>
                </a:solidFill>
                <a:latin typeface="Century Gothic" pitchFamily="34" charset="0"/>
              </a:rPr>
              <a:t>needs</a:t>
            </a:r>
            <a:r>
              <a:rPr lang="fr-CA" altLang="fr-FR" sz="2400" b="0" dirty="0" smtClean="0">
                <a:solidFill>
                  <a:srgbClr val="1A2267"/>
                </a:solidFill>
                <a:latin typeface="Century Gothic" pitchFamily="34" charset="0"/>
              </a:rPr>
              <a:t> to </a:t>
            </a:r>
            <a:r>
              <a:rPr lang="fr-CA" altLang="fr-FR" sz="2400" dirty="0" err="1" smtClean="0">
                <a:solidFill>
                  <a:srgbClr val="1A2267"/>
                </a:solidFill>
                <a:latin typeface="Century Gothic" pitchFamily="34" charset="0"/>
              </a:rPr>
              <a:t>prevent</a:t>
            </a:r>
            <a:r>
              <a:rPr lang="fr-CA" altLang="fr-FR" sz="2400" dirty="0" smtClean="0">
                <a:solidFill>
                  <a:srgbClr val="1A2267"/>
                </a:solidFill>
                <a:latin typeface="Century Gothic" pitchFamily="34" charset="0"/>
              </a:rPr>
              <a:t> </a:t>
            </a:r>
            <a:r>
              <a:rPr lang="fr-CA" altLang="fr-FR" sz="2400" dirty="0" err="1" smtClean="0">
                <a:solidFill>
                  <a:srgbClr val="1A2267"/>
                </a:solidFill>
                <a:latin typeface="Century Gothic" pitchFamily="34" charset="0"/>
              </a:rPr>
              <a:t>waste</a:t>
            </a:r>
            <a:r>
              <a:rPr lang="fr-CA" altLang="fr-FR" sz="2400" dirty="0" smtClean="0">
                <a:solidFill>
                  <a:srgbClr val="1A2267"/>
                </a:solidFill>
                <a:latin typeface="Century Gothic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altLang="fr-FR" sz="800" b="0" dirty="0" smtClean="0">
              <a:solidFill>
                <a:srgbClr val="1A2267"/>
              </a:solidFill>
              <a:latin typeface="Century Gothic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altLang="fr-FR" sz="2400" dirty="0" smtClean="0">
                <a:solidFill>
                  <a:srgbClr val="1A2267"/>
                </a:solidFill>
                <a:latin typeface="Century Gothic" pitchFamily="34" charset="0"/>
              </a:rPr>
              <a:t>Compost</a:t>
            </a:r>
            <a:r>
              <a:rPr lang="fr-CA" altLang="fr-FR" sz="2400" b="0" dirty="0" smtClean="0">
                <a:solidFill>
                  <a:srgbClr val="1A2267"/>
                </a:solidFill>
                <a:latin typeface="Century Gothic" pitchFamily="34" charset="0"/>
              </a:rPr>
              <a:t> fruit and </a:t>
            </a:r>
            <a:r>
              <a:rPr lang="fr-CA" altLang="fr-FR" sz="2400" b="0" dirty="0" err="1" smtClean="0">
                <a:solidFill>
                  <a:srgbClr val="1A2267"/>
                </a:solidFill>
                <a:latin typeface="Century Gothic" pitchFamily="34" charset="0"/>
              </a:rPr>
              <a:t>vegetable</a:t>
            </a:r>
            <a:r>
              <a:rPr lang="fr-CA" altLang="fr-FR" sz="2400" b="0" dirty="0" smtClean="0">
                <a:solidFill>
                  <a:srgbClr val="1A2267"/>
                </a:solidFill>
                <a:latin typeface="Century Gothic" pitchFamily="34" charset="0"/>
              </a:rPr>
              <a:t> peelings/</a:t>
            </a:r>
            <a:r>
              <a:rPr lang="fr-CA" altLang="fr-FR" sz="2400" b="0" dirty="0" err="1" smtClean="0">
                <a:solidFill>
                  <a:srgbClr val="1A2267"/>
                </a:solidFill>
                <a:latin typeface="Century Gothic" pitchFamily="34" charset="0"/>
              </a:rPr>
              <a:t>scraps</a:t>
            </a:r>
            <a:r>
              <a:rPr lang="fr-CA" altLang="fr-FR" sz="2400" b="0" dirty="0" smtClean="0">
                <a:solidFill>
                  <a:srgbClr val="1A2267"/>
                </a:solidFill>
                <a:latin typeface="Century Gothic" pitchFamily="34" charset="0"/>
              </a:rPr>
              <a:t>.</a:t>
            </a:r>
            <a:endParaRPr lang="en-US" altLang="fr-FR" sz="2400" b="0" dirty="0">
              <a:solidFill>
                <a:srgbClr val="1A2267"/>
              </a:solidFill>
              <a:latin typeface="Century Gothic" pitchFamily="34" charset="0"/>
            </a:endParaRPr>
          </a:p>
        </p:txBody>
      </p:sp>
      <p:sp>
        <p:nvSpPr>
          <p:cNvPr id="10" name="Espace réservé du pied de page 1"/>
          <p:cNvSpPr txBox="1">
            <a:spLocks/>
          </p:cNvSpPr>
          <p:nvPr/>
        </p:nvSpPr>
        <p:spPr>
          <a:xfrm>
            <a:off x="2555776" y="6165304"/>
            <a:ext cx="6588224" cy="692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This capsule is a courtesy of...</a:t>
            </a:r>
            <a:endParaRPr lang="en-CA" sz="10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/>
          </p:cNvSpPr>
          <p:nvPr>
            <p:ph type="body" idx="4294967295"/>
          </p:nvPr>
        </p:nvSpPr>
        <p:spPr>
          <a:xfrm>
            <a:off x="1049456" y="1447799"/>
            <a:ext cx="7696200" cy="4495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fr-CA" b="1" dirty="0" smtClean="0">
                <a:solidFill>
                  <a:schemeClr val="tx2"/>
                </a:solidFill>
                <a:latin typeface="Century Gothic" pitchFamily="34" charset="0"/>
              </a:rPr>
              <a:t>How?</a:t>
            </a:r>
          </a:p>
          <a:p>
            <a:pPr marL="0" indent="0" eaLnBrk="1" hangingPunct="1">
              <a:buFont typeface="Arial" charset="0"/>
              <a:buNone/>
            </a:pPr>
            <a:r>
              <a:rPr lang="fr-CA" sz="2400" dirty="0" smtClean="0">
                <a:solidFill>
                  <a:schemeClr val="tx2"/>
                </a:solidFill>
                <a:latin typeface="Century Gothic" pitchFamily="34" charset="0"/>
              </a:rPr>
              <a:t>Use a</a:t>
            </a:r>
            <a:r>
              <a:rPr lang="fr-CA" sz="2400" b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fr-CA" sz="2400" b="1" dirty="0" err="1" smtClean="0">
                <a:solidFill>
                  <a:srgbClr val="00B050"/>
                </a:solidFill>
                <a:latin typeface="Century Gothic" pitchFamily="34" charset="0"/>
              </a:rPr>
              <a:t>reusable</a:t>
            </a:r>
            <a:r>
              <a:rPr lang="fr-CA" sz="2400" b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fr-CA" sz="2400" b="1" dirty="0" err="1" smtClean="0">
                <a:solidFill>
                  <a:srgbClr val="00B050"/>
                </a:solidFill>
                <a:latin typeface="Century Gothic" pitchFamily="34" charset="0"/>
              </a:rPr>
              <a:t>drinking</a:t>
            </a:r>
            <a:r>
              <a:rPr lang="fr-CA" sz="2400" b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fr-CA" sz="2400" b="1" dirty="0" err="1" smtClean="0">
                <a:solidFill>
                  <a:srgbClr val="00B050"/>
                </a:solidFill>
                <a:latin typeface="Century Gothic" pitchFamily="34" charset="0"/>
              </a:rPr>
              <a:t>bottle</a:t>
            </a:r>
            <a:r>
              <a:rPr lang="fr-CA" sz="2400" b="1" dirty="0" smtClean="0">
                <a:solidFill>
                  <a:srgbClr val="00B050"/>
                </a:solidFill>
                <a:latin typeface="Century Gothic" pitchFamily="34" charset="0"/>
              </a:rPr>
              <a:t> </a:t>
            </a:r>
            <a:r>
              <a:rPr lang="fr-CA" sz="2400" dirty="0" smtClean="0">
                <a:solidFill>
                  <a:schemeClr val="tx2"/>
                </a:solidFill>
                <a:latin typeface="Century Gothic" pitchFamily="34" charset="0"/>
              </a:rPr>
              <a:t>for water and   </a:t>
            </a:r>
            <a:r>
              <a:rPr lang="fr-CA" sz="2400" dirty="0" err="1" smtClean="0">
                <a:solidFill>
                  <a:schemeClr val="tx2"/>
                </a:solidFill>
                <a:latin typeface="Century Gothic" pitchFamily="34" charset="0"/>
              </a:rPr>
              <a:t>other</a:t>
            </a:r>
            <a:r>
              <a:rPr lang="fr-CA" sz="2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CA" sz="2400" dirty="0" err="1" smtClean="0">
                <a:solidFill>
                  <a:schemeClr val="tx2"/>
                </a:solidFill>
                <a:latin typeface="Century Gothic" pitchFamily="34" charset="0"/>
              </a:rPr>
              <a:t>beverages</a:t>
            </a:r>
            <a:r>
              <a:rPr lang="fr-CA" sz="2400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CA" sz="2400" dirty="0" err="1" smtClean="0">
                <a:solidFill>
                  <a:schemeClr val="tx2"/>
                </a:solidFill>
                <a:latin typeface="Century Gothic" pitchFamily="34" charset="0"/>
              </a:rPr>
              <a:t>instead</a:t>
            </a:r>
            <a:r>
              <a:rPr lang="fr-CA" sz="2400" dirty="0" smtClean="0">
                <a:solidFill>
                  <a:schemeClr val="tx2"/>
                </a:solidFill>
                <a:latin typeface="Century Gothic" pitchFamily="34" charset="0"/>
              </a:rPr>
              <a:t> of </a:t>
            </a:r>
            <a:r>
              <a:rPr lang="fr-CA" sz="2400" dirty="0" err="1" smtClean="0">
                <a:solidFill>
                  <a:schemeClr val="tx2"/>
                </a:solidFill>
                <a:latin typeface="Century Gothic" pitchFamily="34" charset="0"/>
              </a:rPr>
              <a:t>canned</a:t>
            </a:r>
            <a:r>
              <a:rPr lang="fr-CA" sz="2400" dirty="0" smtClean="0">
                <a:solidFill>
                  <a:schemeClr val="tx2"/>
                </a:solidFill>
                <a:latin typeface="Century Gothic" pitchFamily="34" charset="0"/>
              </a:rPr>
              <a:t> or </a:t>
            </a:r>
            <a:r>
              <a:rPr lang="fr-CA" sz="2400" dirty="0" err="1" smtClean="0">
                <a:solidFill>
                  <a:schemeClr val="tx2"/>
                </a:solidFill>
                <a:latin typeface="Century Gothic" pitchFamily="34" charset="0"/>
              </a:rPr>
              <a:t>bottled</a:t>
            </a:r>
            <a:r>
              <a:rPr lang="fr-CA" sz="2400" dirty="0" smtClean="0">
                <a:solidFill>
                  <a:schemeClr val="tx2"/>
                </a:solidFill>
                <a:latin typeface="Century Gothic" pitchFamily="34" charset="0"/>
              </a:rPr>
              <a:t>  </a:t>
            </a:r>
            <a:r>
              <a:rPr lang="fr-CA" sz="2400" dirty="0" err="1" smtClean="0">
                <a:solidFill>
                  <a:schemeClr val="tx2"/>
                </a:solidFill>
                <a:latin typeface="Century Gothic" pitchFamily="34" charset="0"/>
              </a:rPr>
              <a:t>beverages</a:t>
            </a:r>
            <a:r>
              <a:rPr lang="fr-CA" sz="2400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</a:pPr>
            <a:endParaRPr lang="fr-CA" sz="2400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fr-CA" sz="2400" b="1" dirty="0" err="1" smtClean="0">
                <a:solidFill>
                  <a:schemeClr val="tx2"/>
                </a:solidFill>
                <a:latin typeface="Century Gothic" pitchFamily="34" charset="0"/>
              </a:rPr>
              <a:t>Did</a:t>
            </a:r>
            <a:r>
              <a:rPr lang="fr-CA" sz="24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CA" sz="2400" b="1" dirty="0" err="1" smtClean="0">
                <a:solidFill>
                  <a:schemeClr val="tx2"/>
                </a:solidFill>
                <a:latin typeface="Century Gothic" pitchFamily="34" charset="0"/>
              </a:rPr>
              <a:t>you</a:t>
            </a:r>
            <a:r>
              <a:rPr lang="fr-CA" sz="2400" b="1" dirty="0" smtClean="0">
                <a:solidFill>
                  <a:schemeClr val="tx2"/>
                </a:solidFill>
                <a:latin typeface="Century Gothic" pitchFamily="34" charset="0"/>
              </a:rPr>
              <a:t> know </a:t>
            </a:r>
            <a:r>
              <a:rPr lang="fr-CA" sz="2400" b="1" dirty="0" err="1" smtClean="0">
                <a:solidFill>
                  <a:schemeClr val="tx2"/>
                </a:solidFill>
                <a:latin typeface="Century Gothic" pitchFamily="34" charset="0"/>
              </a:rPr>
              <a:t>that</a:t>
            </a:r>
            <a:r>
              <a:rPr lang="fr-CA" sz="24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CA" sz="2400" b="1" dirty="0" err="1" smtClean="0">
                <a:solidFill>
                  <a:schemeClr val="tx2"/>
                </a:solidFill>
                <a:latin typeface="Century Gothic" pitchFamily="34" charset="0"/>
              </a:rPr>
              <a:t>it</a:t>
            </a:r>
            <a:r>
              <a:rPr lang="fr-CA" sz="24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CA" sz="2400" b="1" dirty="0" err="1" smtClean="0">
                <a:solidFill>
                  <a:schemeClr val="tx2"/>
                </a:solidFill>
                <a:latin typeface="Century Gothic" pitchFamily="34" charset="0"/>
              </a:rPr>
              <a:t>takes</a:t>
            </a:r>
            <a:r>
              <a:rPr lang="fr-CA" sz="2400" b="1" dirty="0" smtClean="0">
                <a:solidFill>
                  <a:schemeClr val="tx2"/>
                </a:solidFill>
                <a:latin typeface="Century Gothic" pitchFamily="34" charset="0"/>
              </a:rPr>
              <a:t> 1.3 litres of water to </a:t>
            </a:r>
            <a:r>
              <a:rPr lang="fr-CA" sz="2400" b="1" dirty="0" err="1" smtClean="0">
                <a:solidFill>
                  <a:schemeClr val="tx2"/>
                </a:solidFill>
                <a:latin typeface="Century Gothic" pitchFamily="34" charset="0"/>
              </a:rPr>
              <a:t>produce</a:t>
            </a:r>
            <a:r>
              <a:rPr lang="fr-CA" sz="2400" b="1" dirty="0" smtClean="0">
                <a:solidFill>
                  <a:schemeClr val="tx2"/>
                </a:solidFill>
                <a:latin typeface="Century Gothic" pitchFamily="34" charset="0"/>
              </a:rPr>
              <a:t> one litre of </a:t>
            </a:r>
            <a:r>
              <a:rPr lang="fr-CA" sz="2400" b="1" dirty="0" err="1" smtClean="0">
                <a:solidFill>
                  <a:schemeClr val="tx2"/>
                </a:solidFill>
                <a:latin typeface="Century Gothic" pitchFamily="34" charset="0"/>
              </a:rPr>
              <a:t>bottled</a:t>
            </a:r>
            <a:r>
              <a:rPr lang="fr-CA" sz="2400" b="1" dirty="0" smtClean="0">
                <a:solidFill>
                  <a:schemeClr val="tx2"/>
                </a:solidFill>
                <a:latin typeface="Century Gothic" pitchFamily="34" charset="0"/>
              </a:rPr>
              <a:t> water? </a:t>
            </a:r>
          </a:p>
          <a:p>
            <a:pPr marL="0" indent="0" eaLnBrk="1" hangingPunct="1">
              <a:buFont typeface="Arial" charset="0"/>
              <a:buNone/>
            </a:pPr>
            <a:r>
              <a:rPr lang="fr-CA" sz="2400" b="1" dirty="0" err="1" smtClean="0">
                <a:solidFill>
                  <a:schemeClr val="tx2"/>
                </a:solidFill>
                <a:latin typeface="Century Gothic" pitchFamily="34" charset="0"/>
              </a:rPr>
              <a:t>We</a:t>
            </a:r>
            <a:r>
              <a:rPr lang="fr-CA" sz="24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CA" sz="2400" b="1" dirty="0" err="1" smtClean="0">
                <a:solidFill>
                  <a:srgbClr val="FF0000"/>
                </a:solidFill>
                <a:latin typeface="Century Gothic" pitchFamily="34" charset="0"/>
              </a:rPr>
              <a:t>reduce</a:t>
            </a:r>
            <a:r>
              <a:rPr lang="fr-CA" sz="24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CA" sz="2400" b="1" dirty="0" err="1" smtClean="0">
                <a:solidFill>
                  <a:schemeClr val="tx2"/>
                </a:solidFill>
                <a:latin typeface="Century Gothic" pitchFamily="34" charset="0"/>
              </a:rPr>
              <a:t>waste</a:t>
            </a:r>
            <a:r>
              <a:rPr lang="fr-CA" sz="24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CA" sz="2400" b="1" dirty="0" err="1" smtClean="0">
                <a:solidFill>
                  <a:schemeClr val="tx2"/>
                </a:solidFill>
                <a:latin typeface="Century Gothic" pitchFamily="34" charset="0"/>
              </a:rPr>
              <a:t>when</a:t>
            </a:r>
            <a:r>
              <a:rPr lang="fr-CA" sz="24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CA" sz="2400" b="1" dirty="0" err="1" smtClean="0">
                <a:solidFill>
                  <a:schemeClr val="tx2"/>
                </a:solidFill>
                <a:latin typeface="Century Gothic" pitchFamily="34" charset="0"/>
              </a:rPr>
              <a:t>we</a:t>
            </a:r>
            <a:r>
              <a:rPr lang="fr-CA" sz="24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CA" sz="2400" b="1" dirty="0" smtClean="0">
                <a:solidFill>
                  <a:srgbClr val="FF0000"/>
                </a:solidFill>
                <a:latin typeface="Century Gothic" pitchFamily="34" charset="0"/>
              </a:rPr>
              <a:t>use</a:t>
            </a:r>
            <a:r>
              <a:rPr lang="fr-CA" sz="2400" b="1" dirty="0" smtClean="0">
                <a:solidFill>
                  <a:schemeClr val="tx2"/>
                </a:solidFill>
                <a:latin typeface="Century Gothic" pitchFamily="34" charset="0"/>
              </a:rPr>
              <a:t> a</a:t>
            </a:r>
          </a:p>
          <a:p>
            <a:pPr marL="0" indent="0" eaLnBrk="1" hangingPunct="1">
              <a:buFont typeface="Arial" charset="0"/>
              <a:buNone/>
            </a:pPr>
            <a:r>
              <a:rPr lang="fr-CA" sz="2400" b="1" dirty="0" err="1">
                <a:solidFill>
                  <a:schemeClr val="tx2"/>
                </a:solidFill>
                <a:latin typeface="Century Gothic" pitchFamily="34" charset="0"/>
              </a:rPr>
              <a:t>r</a:t>
            </a:r>
            <a:r>
              <a:rPr lang="fr-CA" sz="2400" b="1" dirty="0" err="1" smtClean="0">
                <a:solidFill>
                  <a:schemeClr val="tx2"/>
                </a:solidFill>
                <a:latin typeface="Century Gothic" pitchFamily="34" charset="0"/>
              </a:rPr>
              <a:t>eusable</a:t>
            </a:r>
            <a:r>
              <a:rPr lang="fr-CA" sz="2400" b="1" dirty="0" smtClean="0">
                <a:solidFill>
                  <a:schemeClr val="tx2"/>
                </a:solidFill>
                <a:latin typeface="Century Gothic" pitchFamily="34" charset="0"/>
              </a:rPr>
              <a:t> water </a:t>
            </a:r>
            <a:r>
              <a:rPr lang="fr-CA" sz="2400" b="1" dirty="0" err="1" smtClean="0">
                <a:solidFill>
                  <a:schemeClr val="tx2"/>
                </a:solidFill>
                <a:latin typeface="Century Gothic" pitchFamily="34" charset="0"/>
              </a:rPr>
              <a:t>bottle</a:t>
            </a:r>
            <a:r>
              <a:rPr lang="fr-CA" sz="2400" b="1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</a:pPr>
            <a:endParaRPr lang="fr-CA" dirty="0" smtClean="0"/>
          </a:p>
        </p:txBody>
      </p:sp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685800" y="152400"/>
            <a:ext cx="8305800" cy="1219200"/>
          </a:xfrm>
        </p:spPr>
        <p:txBody>
          <a:bodyPr/>
          <a:lstStyle/>
          <a:p>
            <a:pPr eaLnBrk="1" hangingPunct="1"/>
            <a:r>
              <a:rPr lang="fr-CA" b="1" dirty="0" err="1" smtClean="0">
                <a:solidFill>
                  <a:srgbClr val="0070C0"/>
                </a:solidFill>
                <a:latin typeface="Century Gothic" pitchFamily="34" charset="0"/>
              </a:rPr>
              <a:t>Environmentally</a:t>
            </a:r>
            <a:r>
              <a:rPr lang="fr-CA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70C0"/>
                </a:solidFill>
                <a:latin typeface="Century Gothic" pitchFamily="34" charset="0"/>
              </a:rPr>
              <a:t>friendly</a:t>
            </a:r>
            <a:r>
              <a:rPr lang="fr-CA" b="1" dirty="0" smtClean="0">
                <a:solidFill>
                  <a:srgbClr val="0070C0"/>
                </a:solidFill>
                <a:latin typeface="Century Gothic" pitchFamily="34" charset="0"/>
              </a:rPr>
              <a:t>  lunch box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22" y="1143000"/>
            <a:ext cx="1293978" cy="89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8" y="4038600"/>
            <a:ext cx="2286001" cy="175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1"/>
          <p:cNvSpPr txBox="1">
            <a:spLocks/>
          </p:cNvSpPr>
          <p:nvPr/>
        </p:nvSpPr>
        <p:spPr>
          <a:xfrm>
            <a:off x="2555776" y="6165304"/>
            <a:ext cx="6588224" cy="692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0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This capsule is a courtesy of...</a:t>
            </a:r>
            <a:endParaRPr lang="en-CA" sz="10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369352"/>
            <a:ext cx="7632700" cy="47656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fr-CA" u="sng" dirty="0" err="1" smtClean="0">
                <a:solidFill>
                  <a:schemeClr val="tx2"/>
                </a:solidFill>
                <a:latin typeface="Century Gothic" pitchFamily="34" charset="0"/>
              </a:rPr>
              <a:t>Avoid</a:t>
            </a:r>
            <a:r>
              <a:rPr lang="fr-CA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CA" dirty="0" err="1" smtClean="0">
                <a:solidFill>
                  <a:schemeClr val="tx2"/>
                </a:solidFill>
                <a:latin typeface="Century Gothic" pitchFamily="34" charset="0"/>
              </a:rPr>
              <a:t>using</a:t>
            </a:r>
            <a:r>
              <a:rPr lang="fr-CA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CA" dirty="0" err="1" smtClean="0">
                <a:solidFill>
                  <a:schemeClr val="tx2"/>
                </a:solidFill>
                <a:latin typeface="Century Gothic" pitchFamily="34" charset="0"/>
              </a:rPr>
              <a:t>resealable</a:t>
            </a:r>
            <a:r>
              <a:rPr lang="fr-CA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fr-CA" dirty="0" err="1" smtClean="0">
                <a:solidFill>
                  <a:schemeClr val="tx2"/>
                </a:solidFill>
                <a:latin typeface="Century Gothic" pitchFamily="34" charset="0"/>
              </a:rPr>
              <a:t>bags</a:t>
            </a:r>
            <a:r>
              <a:rPr lang="fr-CA" dirty="0" smtClean="0">
                <a:solidFill>
                  <a:schemeClr val="tx2"/>
                </a:solidFill>
                <a:latin typeface="Century Gothic" pitchFamily="34" charset="0"/>
              </a:rPr>
              <a:t>.</a:t>
            </a:r>
          </a:p>
          <a:p>
            <a:pPr marL="0" indent="0" eaLnBrk="1" hangingPunct="1">
              <a:buFont typeface="Arial" charset="0"/>
              <a:buNone/>
            </a:pPr>
            <a:endParaRPr lang="fr-CA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fr-CA" dirty="0" smtClean="0"/>
          </a:p>
          <a:p>
            <a:pPr marL="0" indent="0" eaLnBrk="1" hangingPunct="1">
              <a:buFont typeface="Arial" charset="0"/>
              <a:buNone/>
            </a:pPr>
            <a:endParaRPr lang="fr-CA" dirty="0" smtClean="0"/>
          </a:p>
          <a:p>
            <a:pPr marL="0" indent="0" eaLnBrk="1" hangingPunct="1">
              <a:buFont typeface="Arial" charset="0"/>
              <a:buNone/>
            </a:pPr>
            <a:endParaRPr lang="fr-CA" sz="800" dirty="0"/>
          </a:p>
          <a:p>
            <a:pPr marL="0" indent="0" algn="ctr" eaLnBrk="1" hangingPunct="1">
              <a:buNone/>
              <a:defRPr/>
            </a:pPr>
            <a:r>
              <a:rPr lang="fr-CA" sz="2800" dirty="0" err="1" smtClean="0">
                <a:latin typeface="Century Gothic" panose="020B0502020202020204" pitchFamily="34" charset="0"/>
              </a:rPr>
              <a:t>Did</a:t>
            </a:r>
            <a:r>
              <a:rPr lang="fr-CA" sz="2800" dirty="0" smtClean="0">
                <a:latin typeface="Century Gothic" panose="020B0502020202020204" pitchFamily="34" charset="0"/>
              </a:rPr>
              <a:t> </a:t>
            </a:r>
            <a:r>
              <a:rPr lang="fr-CA" sz="2800" dirty="0" err="1" smtClean="0">
                <a:latin typeface="Century Gothic" panose="020B0502020202020204" pitchFamily="34" charset="0"/>
              </a:rPr>
              <a:t>you</a:t>
            </a:r>
            <a:r>
              <a:rPr lang="fr-CA" sz="2800" dirty="0" smtClean="0">
                <a:latin typeface="Century Gothic" panose="020B0502020202020204" pitchFamily="34" charset="0"/>
              </a:rPr>
              <a:t> know </a:t>
            </a:r>
            <a:r>
              <a:rPr lang="fr-CA" sz="2800" dirty="0" err="1" smtClean="0">
                <a:latin typeface="Century Gothic" panose="020B0502020202020204" pitchFamily="34" charset="0"/>
              </a:rPr>
              <a:t>that</a:t>
            </a:r>
            <a:r>
              <a:rPr lang="fr-CA" sz="2800" dirty="0" smtClean="0">
                <a:latin typeface="Century Gothic" panose="020B0502020202020204" pitchFamily="34" charset="0"/>
              </a:rPr>
              <a:t> </a:t>
            </a:r>
            <a:r>
              <a:rPr lang="fr-CA" sz="2800" dirty="0" err="1" smtClean="0">
                <a:latin typeface="Century Gothic" panose="020B0502020202020204" pitchFamily="34" charset="0"/>
              </a:rPr>
              <a:t>most</a:t>
            </a:r>
            <a:r>
              <a:rPr lang="fr-CA" sz="2800" dirty="0" smtClean="0">
                <a:latin typeface="Century Gothic" panose="020B0502020202020204" pitchFamily="34" charset="0"/>
              </a:rPr>
              <a:t> plastic </a:t>
            </a:r>
            <a:r>
              <a:rPr lang="fr-CA" sz="2800" dirty="0" err="1" smtClean="0">
                <a:latin typeface="Century Gothic" panose="020B0502020202020204" pitchFamily="34" charset="0"/>
              </a:rPr>
              <a:t>materials</a:t>
            </a:r>
            <a:r>
              <a:rPr lang="fr-CA" sz="2800" dirty="0" smtClean="0">
                <a:latin typeface="Century Gothic" panose="020B0502020202020204" pitchFamily="34" charset="0"/>
              </a:rPr>
              <a:t> are </a:t>
            </a:r>
            <a:r>
              <a:rPr lang="fr-CA" sz="2800" dirty="0" err="1" smtClean="0">
                <a:latin typeface="Century Gothic" panose="020B0502020202020204" pitchFamily="34" charset="0"/>
              </a:rPr>
              <a:t>derived</a:t>
            </a:r>
            <a:r>
              <a:rPr lang="fr-CA" sz="2800" dirty="0" smtClean="0">
                <a:latin typeface="Century Gothic" panose="020B0502020202020204" pitchFamily="34" charset="0"/>
              </a:rPr>
              <a:t> </a:t>
            </a:r>
            <a:r>
              <a:rPr lang="fr-CA" sz="2800" dirty="0" err="1" smtClean="0">
                <a:latin typeface="Century Gothic" panose="020B0502020202020204" pitchFamily="34" charset="0"/>
              </a:rPr>
              <a:t>from</a:t>
            </a:r>
            <a:r>
              <a:rPr lang="fr-CA" sz="2800" dirty="0" smtClean="0">
                <a:latin typeface="Century Gothic" panose="020B0502020202020204" pitchFamily="34" charset="0"/>
              </a:rPr>
              <a:t> </a:t>
            </a:r>
            <a:r>
              <a:rPr lang="fr-CA" sz="2800" dirty="0" err="1" smtClean="0">
                <a:latin typeface="Century Gothic" panose="020B0502020202020204" pitchFamily="34" charset="0"/>
              </a:rPr>
              <a:t>petroleum</a:t>
            </a:r>
            <a:r>
              <a:rPr lang="fr-CA" sz="2800" dirty="0" smtClean="0">
                <a:latin typeface="Century Gothic" panose="020B0502020202020204" pitchFamily="34" charset="0"/>
              </a:rPr>
              <a:t>, a non-</a:t>
            </a:r>
            <a:r>
              <a:rPr lang="fr-CA" sz="2800" dirty="0" err="1" smtClean="0">
                <a:latin typeface="Century Gothic" panose="020B0502020202020204" pitchFamily="34" charset="0"/>
              </a:rPr>
              <a:t>renewable</a:t>
            </a:r>
            <a:r>
              <a:rPr lang="fr-CA" sz="2800" dirty="0" smtClean="0">
                <a:latin typeface="Century Gothic" panose="020B0502020202020204" pitchFamily="34" charset="0"/>
              </a:rPr>
              <a:t> </a:t>
            </a:r>
            <a:r>
              <a:rPr lang="fr-CA" sz="2800" dirty="0" err="1" smtClean="0">
                <a:latin typeface="Century Gothic" panose="020B0502020202020204" pitchFamily="34" charset="0"/>
              </a:rPr>
              <a:t>resource</a:t>
            </a:r>
            <a:r>
              <a:rPr lang="fr-CA" altLang="en-US" sz="2800" b="1" dirty="0" smtClean="0">
                <a:latin typeface="Century Gothic" panose="020B0502020202020204" pitchFamily="34" charset="0"/>
              </a:rPr>
              <a:t>? </a:t>
            </a:r>
          </a:p>
          <a:p>
            <a:pPr marL="0" indent="0" algn="ctr" eaLnBrk="1" hangingPunct="1">
              <a:buNone/>
              <a:defRPr/>
            </a:pPr>
            <a:r>
              <a:rPr lang="fr-CA" altLang="en-US" sz="2800" dirty="0" smtClean="0">
                <a:latin typeface="Century Gothic" panose="020B0502020202020204" pitchFamily="34" charset="0"/>
              </a:rPr>
              <a:t>Plastic </a:t>
            </a:r>
            <a:r>
              <a:rPr lang="fr-CA" altLang="en-US" sz="2800" dirty="0" err="1" smtClean="0">
                <a:latin typeface="Century Gothic" panose="020B0502020202020204" pitchFamily="34" charset="0"/>
              </a:rPr>
              <a:t>bags</a:t>
            </a:r>
            <a:r>
              <a:rPr lang="fr-CA" altLang="en-US" sz="2800" dirty="0" smtClean="0">
                <a:latin typeface="Century Gothic" panose="020B0502020202020204" pitchFamily="34" charset="0"/>
              </a:rPr>
              <a:t> </a:t>
            </a:r>
            <a:r>
              <a:rPr lang="fr-CA" altLang="en-US" sz="2800" dirty="0" err="1" smtClean="0">
                <a:latin typeface="Century Gothic" panose="020B0502020202020204" pitchFamily="34" charset="0"/>
              </a:rPr>
              <a:t>take</a:t>
            </a:r>
            <a:r>
              <a:rPr lang="fr-CA" altLang="en-US" sz="2800" dirty="0" smtClean="0">
                <a:latin typeface="Century Gothic" panose="020B0502020202020204" pitchFamily="34" charset="0"/>
              </a:rPr>
              <a:t> </a:t>
            </a:r>
            <a:r>
              <a:rPr lang="fr-CA" altLang="en-US" sz="2800" dirty="0" err="1" smtClean="0">
                <a:latin typeface="Century Gothic" panose="020B0502020202020204" pitchFamily="34" charset="0"/>
              </a:rPr>
              <a:t>anywhere</a:t>
            </a:r>
            <a:r>
              <a:rPr lang="fr-CA" altLang="en-US" sz="2800" dirty="0" smtClean="0">
                <a:latin typeface="Century Gothic" panose="020B0502020202020204" pitchFamily="34" charset="0"/>
              </a:rPr>
              <a:t> </a:t>
            </a:r>
            <a:r>
              <a:rPr lang="fr-CA" altLang="en-US" sz="2800" dirty="0" err="1" smtClean="0">
                <a:latin typeface="Century Gothic" panose="020B0502020202020204" pitchFamily="34" charset="0"/>
              </a:rPr>
              <a:t>from</a:t>
            </a:r>
            <a:r>
              <a:rPr lang="fr-CA" altLang="en-US" sz="2800" dirty="0" smtClean="0">
                <a:latin typeface="Century Gothic" panose="020B0502020202020204" pitchFamily="34" charset="0"/>
              </a:rPr>
              <a:t> </a:t>
            </a:r>
            <a:r>
              <a:rPr lang="fr-CA" sz="2800" dirty="0" smtClean="0">
                <a:latin typeface="Century Gothic" panose="020B0502020202020204" pitchFamily="34" charset="0"/>
              </a:rPr>
              <a:t>100 to 400 </a:t>
            </a:r>
            <a:r>
              <a:rPr lang="fr-CA" sz="2800" dirty="0" err="1" smtClean="0">
                <a:latin typeface="Century Gothic" panose="020B0502020202020204" pitchFamily="34" charset="0"/>
              </a:rPr>
              <a:t>years</a:t>
            </a:r>
            <a:r>
              <a:rPr lang="fr-CA" sz="2800" dirty="0" smtClean="0">
                <a:latin typeface="Century Gothic" panose="020B0502020202020204" pitchFamily="34" charset="0"/>
              </a:rPr>
              <a:t> to </a:t>
            </a:r>
            <a:r>
              <a:rPr lang="fr-CA" sz="2800" dirty="0" err="1" smtClean="0">
                <a:latin typeface="Century Gothic" panose="020B0502020202020204" pitchFamily="34" charset="0"/>
              </a:rPr>
              <a:t>decompose</a:t>
            </a:r>
            <a:r>
              <a:rPr lang="fr-CA" sz="2800" dirty="0" smtClean="0">
                <a:latin typeface="Century Gothic" panose="020B0502020202020204" pitchFamily="34" charset="0"/>
              </a:rPr>
              <a:t>!</a:t>
            </a:r>
          </a:p>
        </p:txBody>
      </p:sp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8243887" cy="1143000"/>
          </a:xfrm>
        </p:spPr>
        <p:txBody>
          <a:bodyPr/>
          <a:lstStyle/>
          <a:p>
            <a:pPr eaLnBrk="1" hangingPunct="1"/>
            <a:r>
              <a:rPr lang="fr-CA" b="1" dirty="0" err="1" smtClean="0">
                <a:solidFill>
                  <a:srgbClr val="0070C0"/>
                </a:solidFill>
                <a:latin typeface="Century Gothic" pitchFamily="34" charset="0"/>
              </a:rPr>
              <a:t>Environmentally</a:t>
            </a:r>
            <a:r>
              <a:rPr lang="fr-CA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70C0"/>
                </a:solidFill>
                <a:latin typeface="Century Gothic" pitchFamily="34" charset="0"/>
              </a:rPr>
              <a:t>friendly</a:t>
            </a:r>
            <a:r>
              <a:rPr lang="fr-CA" b="1" dirty="0" smtClean="0">
                <a:solidFill>
                  <a:srgbClr val="0070C0"/>
                </a:solidFill>
                <a:latin typeface="Century Gothic" pitchFamily="34" charset="0"/>
              </a:rPr>
              <a:t> lunch box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2438399" cy="183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1"/>
          <p:cNvSpPr txBox="1">
            <a:spLocks/>
          </p:cNvSpPr>
          <p:nvPr/>
        </p:nvSpPr>
        <p:spPr>
          <a:xfrm>
            <a:off x="2555776" y="6165304"/>
            <a:ext cx="6588224" cy="692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0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This capsule is a courtesy of...</a:t>
            </a:r>
            <a:endParaRPr lang="en-CA" sz="10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/>
          </p:cNvSpPr>
          <p:nvPr>
            <p:ph type="body" idx="4294967295"/>
          </p:nvPr>
        </p:nvSpPr>
        <p:spPr>
          <a:xfrm>
            <a:off x="990600" y="1371600"/>
            <a:ext cx="7543800" cy="341640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altLang="en-US" b="1" dirty="0" err="1" smtClean="0">
                <a:solidFill>
                  <a:schemeClr val="tx2"/>
                </a:solidFill>
                <a:latin typeface="Century Gothic" pitchFamily="34" charset="0"/>
              </a:rPr>
              <a:t>Advice</a:t>
            </a:r>
            <a:r>
              <a:rPr lang="fr-CA" altLang="en-US" sz="24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</a:p>
          <a:p>
            <a:pPr eaLnBrk="1" hangingPunct="1"/>
            <a:r>
              <a:rPr lang="fr-CA" altLang="en-US" sz="24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Reduce</a:t>
            </a:r>
            <a:r>
              <a:rPr lang="fr-CA" altLang="en-US" sz="2400" b="1" dirty="0" smtClean="0">
                <a:latin typeface="Century Gothic" panose="020B0502020202020204" pitchFamily="34" charset="0"/>
              </a:rPr>
              <a:t> or </a:t>
            </a:r>
            <a:r>
              <a:rPr lang="fr-CA" altLang="en-US" sz="2400" b="1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avoid</a:t>
            </a:r>
            <a:r>
              <a:rPr lang="fr-CA" altLang="en-US" sz="2400" b="1" dirty="0" smtClean="0">
                <a:latin typeface="Century Gothic" panose="020B0502020202020204" pitchFamily="34" charset="0"/>
              </a:rPr>
              <a:t> the use of plastic </a:t>
            </a:r>
            <a:r>
              <a:rPr lang="fr-CA" altLang="en-US" sz="2400" b="1" dirty="0" err="1" smtClean="0">
                <a:latin typeface="Century Gothic" panose="020B0502020202020204" pitchFamily="34" charset="0"/>
              </a:rPr>
              <a:t>products</a:t>
            </a:r>
            <a:r>
              <a:rPr lang="fr-CA" altLang="en-US" sz="2400" b="1" dirty="0" smtClean="0">
                <a:latin typeface="Century Gothic" panose="020B0502020202020204" pitchFamily="34" charset="0"/>
              </a:rPr>
              <a:t> </a:t>
            </a:r>
            <a:r>
              <a:rPr lang="fr-CA" altLang="en-US" sz="2400" b="1" dirty="0" err="1" smtClean="0">
                <a:latin typeface="Century Gothic" panose="020B0502020202020204" pitchFamily="34" charset="0"/>
              </a:rPr>
              <a:t>bearing</a:t>
            </a:r>
            <a:r>
              <a:rPr lang="fr-CA" altLang="en-US" sz="2400" b="1" dirty="0" smtClean="0">
                <a:latin typeface="Century Gothic" panose="020B0502020202020204" pitchFamily="34" charset="0"/>
              </a:rPr>
              <a:t> the </a:t>
            </a:r>
            <a:r>
              <a:rPr lang="fr-CA" altLang="en-US" sz="2400" b="1" dirty="0" err="1" smtClean="0">
                <a:latin typeface="Century Gothic" panose="020B0502020202020204" pitchFamily="34" charset="0"/>
              </a:rPr>
              <a:t>following</a:t>
            </a:r>
            <a:r>
              <a:rPr lang="fr-CA" altLang="en-US" sz="2400" b="1" dirty="0" smtClean="0">
                <a:latin typeface="Century Gothic" panose="020B0502020202020204" pitchFamily="34" charset="0"/>
              </a:rPr>
              <a:t> </a:t>
            </a:r>
            <a:r>
              <a:rPr lang="fr-CA" altLang="en-US" sz="2400" b="1" dirty="0" err="1" smtClean="0">
                <a:latin typeface="Century Gothic" panose="020B0502020202020204" pitchFamily="34" charset="0"/>
              </a:rPr>
              <a:t>recycling</a:t>
            </a:r>
            <a:r>
              <a:rPr lang="fr-CA" altLang="en-US" sz="2400" b="1" dirty="0" smtClean="0">
                <a:latin typeface="Century Gothic" panose="020B0502020202020204" pitchFamily="34" charset="0"/>
              </a:rPr>
              <a:t> </a:t>
            </a:r>
            <a:r>
              <a:rPr lang="fr-CA" altLang="en-US" sz="2400" b="1" dirty="0" err="1" smtClean="0">
                <a:latin typeface="Century Gothic" panose="020B0502020202020204" pitchFamily="34" charset="0"/>
              </a:rPr>
              <a:t>numbers</a:t>
            </a:r>
            <a:r>
              <a:rPr lang="fr-CA" altLang="en-US" sz="2400" b="1" dirty="0" smtClean="0">
                <a:latin typeface="Century Gothic" panose="020B0502020202020204" pitchFamily="34" charset="0"/>
              </a:rPr>
              <a:t>:</a:t>
            </a:r>
          </a:p>
          <a:p>
            <a:pPr marL="0" indent="0" eaLnBrk="1" hangingPunct="1">
              <a:buNone/>
            </a:pPr>
            <a:endParaRPr lang="fr-CA" dirty="0" smtClean="0">
              <a:latin typeface="Century Gothic" panose="020B0502020202020204" pitchFamily="34" charset="0"/>
            </a:endParaRPr>
          </a:p>
        </p:txBody>
      </p:sp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8243887" cy="1143000"/>
          </a:xfrm>
        </p:spPr>
        <p:txBody>
          <a:bodyPr/>
          <a:lstStyle/>
          <a:p>
            <a:pPr eaLnBrk="1" hangingPunct="1"/>
            <a:r>
              <a:rPr lang="fr-CA" b="1" dirty="0" err="1" smtClean="0">
                <a:solidFill>
                  <a:srgbClr val="0070C0"/>
                </a:solidFill>
                <a:latin typeface="Century Gothic" pitchFamily="34" charset="0"/>
              </a:rPr>
              <a:t>Environmentally</a:t>
            </a:r>
            <a:r>
              <a:rPr lang="fr-CA" b="1" dirty="0" smtClean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fr-CA" b="1" dirty="0" err="1" smtClean="0">
                <a:solidFill>
                  <a:srgbClr val="0070C0"/>
                </a:solidFill>
                <a:latin typeface="Century Gothic" pitchFamily="34" charset="0"/>
              </a:rPr>
              <a:t>friendly</a:t>
            </a:r>
            <a:r>
              <a:rPr lang="fr-CA" b="1" dirty="0" smtClean="0">
                <a:solidFill>
                  <a:srgbClr val="0070C0"/>
                </a:solidFill>
                <a:latin typeface="Century Gothic" pitchFamily="34" charset="0"/>
              </a:rPr>
              <a:t> lunch box</a:t>
            </a:r>
          </a:p>
        </p:txBody>
      </p:sp>
      <p:pic>
        <p:nvPicPr>
          <p:cNvPr id="13" name="Picture 4" descr="resin_cod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7968" y="3200400"/>
            <a:ext cx="8064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6" descr="resin_code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74" y="3166281"/>
            <a:ext cx="806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resin_code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77654"/>
            <a:ext cx="8064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92982"/>
            <a:ext cx="2450000" cy="239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90600" y="45720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fr-CA" altLang="en-US" sz="2400" dirty="0" smtClean="0">
                <a:latin typeface="Century Gothic" panose="020B0502020202020204" pitchFamily="34" charset="0"/>
              </a:rPr>
              <a:t>Do not </a:t>
            </a:r>
            <a:r>
              <a:rPr lang="fr-CA" altLang="en-US" sz="2400" u="sng" dirty="0" err="1" smtClean="0">
                <a:latin typeface="Century Gothic" panose="020B0502020202020204" pitchFamily="34" charset="0"/>
              </a:rPr>
              <a:t>heat</a:t>
            </a:r>
            <a:r>
              <a:rPr lang="fr-CA" altLang="en-US" sz="2400" dirty="0" smtClean="0">
                <a:latin typeface="Century Gothic" panose="020B0502020202020204" pitchFamily="34" charset="0"/>
              </a:rPr>
              <a:t> </a:t>
            </a:r>
            <a:r>
              <a:rPr lang="fr-CA" altLang="en-US" sz="2400" dirty="0" err="1" smtClean="0">
                <a:latin typeface="Century Gothic" panose="020B0502020202020204" pitchFamily="34" charset="0"/>
              </a:rPr>
              <a:t>food</a:t>
            </a:r>
            <a:r>
              <a:rPr lang="fr-CA" altLang="en-US" sz="2400" dirty="0" smtClean="0">
                <a:latin typeface="Century Gothic" panose="020B0502020202020204" pitchFamily="34" charset="0"/>
              </a:rPr>
              <a:t> in plastic containers. </a:t>
            </a:r>
            <a:r>
              <a:rPr lang="fr-CA" altLang="en-US" sz="2400" dirty="0">
                <a:latin typeface="Century Gothic" panose="020B0502020202020204" pitchFamily="34" charset="0"/>
              </a:rPr>
              <a:t>U</a:t>
            </a:r>
            <a:r>
              <a:rPr lang="fr-CA" altLang="en-US" sz="2400" dirty="0" smtClean="0">
                <a:latin typeface="Century Gothic" panose="020B0502020202020204" pitchFamily="34" charset="0"/>
              </a:rPr>
              <a:t>se </a:t>
            </a:r>
            <a:r>
              <a:rPr lang="fr-CA" altLang="en-US" sz="2400" u="sng" dirty="0" smtClean="0">
                <a:latin typeface="Century Gothic" panose="020B0502020202020204" pitchFamily="34" charset="0"/>
              </a:rPr>
              <a:t>glass containers</a:t>
            </a:r>
            <a:r>
              <a:rPr lang="fr-CA" altLang="en-US" sz="2400" dirty="0" smtClean="0">
                <a:latin typeface="Century Gothic" panose="020B0502020202020204" pitchFamily="34" charset="0"/>
              </a:rPr>
              <a:t> </a:t>
            </a:r>
            <a:r>
              <a:rPr lang="fr-CA" altLang="en-US" sz="2400" dirty="0" err="1" smtClean="0">
                <a:latin typeface="Century Gothic" panose="020B0502020202020204" pitchFamily="34" charset="0"/>
              </a:rPr>
              <a:t>instead</a:t>
            </a:r>
            <a:r>
              <a:rPr lang="fr-CA" altLang="en-US" sz="2400" dirty="0" smtClean="0">
                <a:latin typeface="Century Gothic" panose="020B0502020202020204" pitchFamily="34" charset="0"/>
              </a:rPr>
              <a:t>.</a:t>
            </a:r>
            <a:endParaRPr lang="fr-CA" sz="2400" dirty="0">
              <a:latin typeface="Century Gothic" panose="020B0502020202020204" pitchFamily="34" charset="0"/>
            </a:endParaRPr>
          </a:p>
        </p:txBody>
      </p:sp>
      <p:sp>
        <p:nvSpPr>
          <p:cNvPr id="16" name="Espace réservé du pied de page 1"/>
          <p:cNvSpPr txBox="1">
            <a:spLocks/>
          </p:cNvSpPr>
          <p:nvPr/>
        </p:nvSpPr>
        <p:spPr>
          <a:xfrm>
            <a:off x="2555776" y="6165304"/>
            <a:ext cx="6588224" cy="692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0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This capsule is a courtesy of...</a:t>
            </a:r>
            <a:endParaRPr lang="en-CA" sz="10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2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604250" cy="1143000"/>
          </a:xfrm>
        </p:spPr>
        <p:txBody>
          <a:bodyPr/>
          <a:lstStyle/>
          <a:p>
            <a:pPr eaLnBrk="1" hangingPunct="1"/>
            <a:r>
              <a:rPr lang="fr-CA" b="1" dirty="0" err="1" smtClean="0">
                <a:solidFill>
                  <a:srgbClr val="0070C0"/>
                </a:solidFill>
                <a:latin typeface="Century Gothic" pitchFamily="34" charset="0"/>
                <a:cs typeface="Arial" charset="0"/>
              </a:rPr>
              <a:t>Environmentally</a:t>
            </a:r>
            <a:r>
              <a:rPr lang="fr-CA" b="1" dirty="0" smtClean="0">
                <a:solidFill>
                  <a:srgbClr val="0070C0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fr-CA" b="1" dirty="0" err="1" smtClean="0">
                <a:solidFill>
                  <a:srgbClr val="0070C0"/>
                </a:solidFill>
                <a:latin typeface="Century Gothic" pitchFamily="34" charset="0"/>
                <a:cs typeface="Arial" charset="0"/>
              </a:rPr>
              <a:t>friendly</a:t>
            </a:r>
            <a:r>
              <a:rPr lang="fr-CA" b="1" dirty="0" smtClean="0">
                <a:solidFill>
                  <a:srgbClr val="0070C0"/>
                </a:solidFill>
                <a:latin typeface="Century Gothic" pitchFamily="34" charset="0"/>
                <a:cs typeface="Arial" charset="0"/>
              </a:rPr>
              <a:t>    lunch box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90600" y="1699666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smtClean="0">
                <a:latin typeface="Century Gothic" panose="020B0502020202020204" pitchFamily="34" charset="0"/>
              </a:rPr>
              <a:t>To </a:t>
            </a:r>
            <a:r>
              <a:rPr lang="fr-CA" sz="3600" dirty="0" err="1" smtClean="0">
                <a:latin typeface="Century Gothic" panose="020B0502020202020204" pitchFamily="34" charset="0"/>
              </a:rPr>
              <a:t>your</a:t>
            </a:r>
            <a:r>
              <a:rPr lang="fr-CA" sz="3600" dirty="0" smtClean="0">
                <a:latin typeface="Century Gothic" panose="020B0502020202020204" pitchFamily="34" charset="0"/>
              </a:rPr>
              <a:t> </a:t>
            </a:r>
            <a:r>
              <a:rPr lang="fr-CA" sz="36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health</a:t>
            </a:r>
            <a:r>
              <a:rPr lang="fr-CA" sz="3600" dirty="0" smtClean="0">
                <a:latin typeface="Century Gothic" panose="020B0502020202020204" pitchFamily="34" charset="0"/>
              </a:rPr>
              <a:t> and the </a:t>
            </a:r>
            <a:r>
              <a:rPr lang="fr-CA" sz="36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planet’s</a:t>
            </a:r>
            <a:r>
              <a:rPr lang="fr-CA" sz="3600" dirty="0" smtClean="0">
                <a:latin typeface="Century Gothic" panose="020B0502020202020204" pitchFamily="34" charset="0"/>
              </a:rPr>
              <a:t>!</a:t>
            </a:r>
          </a:p>
          <a:p>
            <a:pPr algn="ctr"/>
            <a:r>
              <a:rPr lang="fr-CA" sz="36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Bon appétit!</a:t>
            </a:r>
            <a:endParaRPr lang="fr-CA" sz="36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8" descr="https://encrypted-tbn1.gstatic.com/images?q=tbn:ANd9GcTbXDJFoZJocxD0W8_vecAO9Z8p_qmUl3oLYz-0iCalZpJaYiYZjyxEm0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5801"/>
            <a:ext cx="1998979" cy="265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52317"/>
            <a:ext cx="2438400" cy="130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1"/>
          <p:cNvSpPr txBox="1">
            <a:spLocks/>
          </p:cNvSpPr>
          <p:nvPr/>
        </p:nvSpPr>
        <p:spPr>
          <a:xfrm>
            <a:off x="2555776" y="6165304"/>
            <a:ext cx="6588224" cy="6926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10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 panose="020B0502020202020204" pitchFamily="34" charset="0"/>
              </a:rPr>
              <a:t>This capsule is a courtesy of...</a:t>
            </a:r>
            <a:endParaRPr lang="en-CA" sz="1000" b="1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{FUSIONTAGSHAPEID}" val="SlideShape_34"/>
</p:tagLst>
</file>

<file path=ppt/theme/theme1.xml><?xml version="1.0" encoding="utf-8"?>
<a:theme xmlns:a="http://schemas.openxmlformats.org/drawingml/2006/main" name="1_Presentation1">
  <a:themeElements>
    <a:clrScheme name="1_Presentation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resentation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1_Presentation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1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F9FBF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FBFDFE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Presentation1">
  <a:themeElements>
    <a:clrScheme name="4_Presentation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Presentation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4_Presentation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resentation1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F9FBF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FBFDFE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Presentation1">
  <a:themeElements>
    <a:clrScheme name="5_Presentation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Presentation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Presentation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Presentation1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F9FBF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FBFDFE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 food guide template</Template>
  <TotalTime>12532</TotalTime>
  <Words>271</Words>
  <Application>Microsoft Office PowerPoint</Application>
  <PresentationFormat>Affichage à l'écran (4:3)</PresentationFormat>
  <Paragraphs>57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1_Presentation1</vt:lpstr>
      <vt:lpstr>4_Presentation1</vt:lpstr>
      <vt:lpstr>5_Presentation1</vt:lpstr>
      <vt:lpstr>Présentation PowerPoint</vt:lpstr>
      <vt:lpstr>Wellness Inspiration Capsule</vt:lpstr>
      <vt:lpstr>Wellness Inspiration Capsule</vt:lpstr>
      <vt:lpstr>Environmentally friendly lunch box</vt:lpstr>
      <vt:lpstr>Environmentally friendly lunch box</vt:lpstr>
      <vt:lpstr>Environmentally friendly  lunch box</vt:lpstr>
      <vt:lpstr>Environmentally friendly lunch box</vt:lpstr>
      <vt:lpstr>Environmentally friendly lunch box</vt:lpstr>
      <vt:lpstr>Environmentally friendly    lunch box</vt:lpstr>
      <vt:lpstr>Présentation PowerPoint</vt:lpstr>
    </vt:vector>
  </TitlesOfParts>
  <Company>Health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KTaxbock</dc:creator>
  <cp:lastModifiedBy>DH Citrix User</cp:lastModifiedBy>
  <cp:revision>730</cp:revision>
  <cp:lastPrinted>2015-08-18T19:21:23Z</cp:lastPrinted>
  <dcterms:created xsi:type="dcterms:W3CDTF">2007-02-27T16:08:30Z</dcterms:created>
  <dcterms:modified xsi:type="dcterms:W3CDTF">2015-09-11T14:22:49Z</dcterms:modified>
</cp:coreProperties>
</file>